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5" r:id="rId14"/>
    <p:sldId id="267" r:id="rId15"/>
    <p:sldId id="268" r:id="rId16"/>
    <p:sldId id="269" r:id="rId17"/>
    <p:sldId id="278" r:id="rId18"/>
    <p:sldId id="270" r:id="rId19"/>
    <p:sldId id="271" r:id="rId20"/>
    <p:sldId id="272" r:id="rId21"/>
    <p:sldId id="273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8" d="100"/>
          <a:sy n="78" d="100"/>
        </p:scale>
        <p:origin x="3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B53F0C-BB88-4C33-A04E-3E7342B6CC1F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7352BD-B2F7-4567-BAC2-70A2438C93F1}">
      <dgm:prSet phldrT="[Text]"/>
      <dgm:spPr/>
      <dgm:t>
        <a:bodyPr/>
        <a:lstStyle/>
        <a:p>
          <a:pPr algn="ctr"/>
          <a:r>
            <a:rPr lang="en-US" dirty="0" smtClean="0"/>
            <a:t>Machine Learning</a:t>
          </a:r>
          <a:endParaRPr lang="en-US" dirty="0"/>
        </a:p>
      </dgm:t>
    </dgm:pt>
    <dgm:pt modelId="{F099E363-DA7C-48BF-A7D0-E475063B9E76}" type="parTrans" cxnId="{41ACA22E-2916-499E-A1B7-03394DC787E9}">
      <dgm:prSet/>
      <dgm:spPr/>
      <dgm:t>
        <a:bodyPr/>
        <a:lstStyle/>
        <a:p>
          <a:pPr algn="ctr"/>
          <a:endParaRPr lang="en-US"/>
        </a:p>
      </dgm:t>
    </dgm:pt>
    <dgm:pt modelId="{64A62DB7-52B4-46C7-B1EB-D15DFC8072AC}" type="sibTrans" cxnId="{41ACA22E-2916-499E-A1B7-03394DC787E9}">
      <dgm:prSet/>
      <dgm:spPr/>
      <dgm:t>
        <a:bodyPr/>
        <a:lstStyle/>
        <a:p>
          <a:pPr algn="ctr"/>
          <a:endParaRPr lang="en-US"/>
        </a:p>
      </dgm:t>
    </dgm:pt>
    <dgm:pt modelId="{15D8ECF4-0F0B-4983-A822-7E2349933E4B}">
      <dgm:prSet phldrT="[Text]"/>
      <dgm:spPr/>
      <dgm:t>
        <a:bodyPr/>
        <a:lstStyle/>
        <a:p>
          <a:pPr algn="ctr"/>
          <a:r>
            <a:rPr lang="en-US" dirty="0" smtClean="0"/>
            <a:t>Mechatronics</a:t>
          </a:r>
          <a:endParaRPr lang="en-US" dirty="0"/>
        </a:p>
      </dgm:t>
    </dgm:pt>
    <dgm:pt modelId="{E40E844C-9435-4BAF-8130-603D753C4C79}" type="parTrans" cxnId="{8432D90F-919B-4EE8-A846-CA6774A0E9F0}">
      <dgm:prSet/>
      <dgm:spPr/>
      <dgm:t>
        <a:bodyPr/>
        <a:lstStyle/>
        <a:p>
          <a:pPr algn="ctr"/>
          <a:endParaRPr lang="en-US"/>
        </a:p>
      </dgm:t>
    </dgm:pt>
    <dgm:pt modelId="{063EE00D-B650-4913-B55E-49D1C14496DE}" type="sibTrans" cxnId="{8432D90F-919B-4EE8-A846-CA6774A0E9F0}">
      <dgm:prSet/>
      <dgm:spPr/>
      <dgm:t>
        <a:bodyPr/>
        <a:lstStyle/>
        <a:p>
          <a:pPr algn="ctr"/>
          <a:endParaRPr lang="en-US"/>
        </a:p>
      </dgm:t>
    </dgm:pt>
    <dgm:pt modelId="{3BE7A9EC-4886-400A-87B4-989D37F6C1DC}">
      <dgm:prSet phldrT="[Text]"/>
      <dgm:spPr/>
      <dgm:t>
        <a:bodyPr/>
        <a:lstStyle/>
        <a:p>
          <a:pPr algn="ctr"/>
          <a:r>
            <a:rPr lang="en-US" dirty="0" smtClean="0"/>
            <a:t>Neuroscience</a:t>
          </a:r>
          <a:endParaRPr lang="en-US" dirty="0"/>
        </a:p>
      </dgm:t>
    </dgm:pt>
    <dgm:pt modelId="{122CC2F7-050D-4B1A-A872-ED0CBE1CE3BF}" type="parTrans" cxnId="{EB8C55A0-B9F1-4AE8-B69E-1632208CBC58}">
      <dgm:prSet/>
      <dgm:spPr/>
      <dgm:t>
        <a:bodyPr/>
        <a:lstStyle/>
        <a:p>
          <a:pPr algn="ctr"/>
          <a:endParaRPr lang="en-US"/>
        </a:p>
      </dgm:t>
    </dgm:pt>
    <dgm:pt modelId="{EC624C94-42AF-4505-88A1-12CA48200737}" type="sibTrans" cxnId="{EB8C55A0-B9F1-4AE8-B69E-1632208CBC58}">
      <dgm:prSet/>
      <dgm:spPr/>
      <dgm:t>
        <a:bodyPr/>
        <a:lstStyle/>
        <a:p>
          <a:pPr algn="ctr"/>
          <a:endParaRPr lang="en-US"/>
        </a:p>
      </dgm:t>
    </dgm:pt>
    <dgm:pt modelId="{3F657B42-F201-496A-8DBB-FB13CD23ACB5}">
      <dgm:prSet phldrT="[Text]"/>
      <dgm:spPr/>
      <dgm:t>
        <a:bodyPr/>
        <a:lstStyle/>
        <a:p>
          <a:pPr algn="ctr"/>
          <a:r>
            <a:rPr lang="en-US" dirty="0" smtClean="0"/>
            <a:t>Mathematics</a:t>
          </a:r>
          <a:endParaRPr lang="en-US" dirty="0"/>
        </a:p>
      </dgm:t>
    </dgm:pt>
    <dgm:pt modelId="{C0CFE51C-9A8D-4469-8EFA-643CD303E256}" type="parTrans" cxnId="{8F81011D-3A97-4C9B-8AFD-A397C5D10899}">
      <dgm:prSet/>
      <dgm:spPr/>
      <dgm:t>
        <a:bodyPr/>
        <a:lstStyle/>
        <a:p>
          <a:pPr algn="ctr"/>
          <a:endParaRPr lang="en-US"/>
        </a:p>
      </dgm:t>
    </dgm:pt>
    <dgm:pt modelId="{7F544FDE-5868-4C6D-9806-976A62631EEE}" type="sibTrans" cxnId="{8F81011D-3A97-4C9B-8AFD-A397C5D10899}">
      <dgm:prSet/>
      <dgm:spPr/>
      <dgm:t>
        <a:bodyPr/>
        <a:lstStyle/>
        <a:p>
          <a:pPr algn="ctr"/>
          <a:endParaRPr lang="en-US"/>
        </a:p>
      </dgm:t>
    </dgm:pt>
    <dgm:pt modelId="{A1D9FE5E-A3ED-4A37-98E6-78348C466132}">
      <dgm:prSet phldrT="[Text]"/>
      <dgm:spPr/>
      <dgm:t>
        <a:bodyPr/>
        <a:lstStyle/>
        <a:p>
          <a:pPr algn="ctr"/>
          <a:r>
            <a:rPr lang="en-US" dirty="0" smtClean="0"/>
            <a:t>Biology</a:t>
          </a:r>
          <a:endParaRPr lang="en-US" dirty="0"/>
        </a:p>
      </dgm:t>
    </dgm:pt>
    <dgm:pt modelId="{DC67B751-4ED3-47D3-BD0C-D92766241924}" type="parTrans" cxnId="{6AF5B250-99D7-427B-80A7-925D9804FA87}">
      <dgm:prSet/>
      <dgm:spPr/>
      <dgm:t>
        <a:bodyPr/>
        <a:lstStyle/>
        <a:p>
          <a:pPr algn="ctr"/>
          <a:endParaRPr lang="en-US"/>
        </a:p>
      </dgm:t>
    </dgm:pt>
    <dgm:pt modelId="{8EC58EA3-A02B-4DFC-9D6E-9AC3EE50CB01}" type="sibTrans" cxnId="{6AF5B250-99D7-427B-80A7-925D9804FA87}">
      <dgm:prSet/>
      <dgm:spPr/>
      <dgm:t>
        <a:bodyPr/>
        <a:lstStyle/>
        <a:p>
          <a:pPr algn="ctr"/>
          <a:endParaRPr lang="en-US"/>
        </a:p>
      </dgm:t>
    </dgm:pt>
    <dgm:pt modelId="{75950BE7-7422-4915-8E62-A83E0407A80C}">
      <dgm:prSet/>
      <dgm:spPr/>
      <dgm:t>
        <a:bodyPr/>
        <a:lstStyle/>
        <a:p>
          <a:pPr algn="ctr"/>
          <a:r>
            <a:rPr lang="en-US" dirty="0" smtClean="0"/>
            <a:t>Psychology</a:t>
          </a:r>
          <a:endParaRPr lang="en-US" dirty="0"/>
        </a:p>
      </dgm:t>
    </dgm:pt>
    <dgm:pt modelId="{35919E79-65EA-440A-867A-93D5731AD40D}" type="parTrans" cxnId="{57AE998F-BF8B-45B8-B789-10B67D1A8158}">
      <dgm:prSet/>
      <dgm:spPr/>
      <dgm:t>
        <a:bodyPr/>
        <a:lstStyle/>
        <a:p>
          <a:pPr algn="ctr"/>
          <a:endParaRPr lang="en-US"/>
        </a:p>
      </dgm:t>
    </dgm:pt>
    <dgm:pt modelId="{F156C958-5D09-4A81-8ACA-8DF69AC1540A}" type="sibTrans" cxnId="{57AE998F-BF8B-45B8-B789-10B67D1A8158}">
      <dgm:prSet/>
      <dgm:spPr/>
      <dgm:t>
        <a:bodyPr/>
        <a:lstStyle/>
        <a:p>
          <a:pPr algn="ctr"/>
          <a:endParaRPr lang="en-US"/>
        </a:p>
      </dgm:t>
    </dgm:pt>
    <dgm:pt modelId="{4181767A-46ED-4730-98BF-F63FD658CD35}">
      <dgm:prSet/>
      <dgm:spPr/>
      <dgm:t>
        <a:bodyPr/>
        <a:lstStyle/>
        <a:p>
          <a:pPr algn="ctr"/>
          <a:r>
            <a:rPr lang="en-US" dirty="0" smtClean="0"/>
            <a:t>Computer science</a:t>
          </a:r>
          <a:endParaRPr lang="en-US" dirty="0"/>
        </a:p>
      </dgm:t>
    </dgm:pt>
    <dgm:pt modelId="{50A77CD1-9A08-4383-BA8B-879F6D3DDD55}" type="parTrans" cxnId="{BE58DE03-9874-4726-B3E9-D05E69B2AF37}">
      <dgm:prSet/>
      <dgm:spPr/>
      <dgm:t>
        <a:bodyPr/>
        <a:lstStyle/>
        <a:p>
          <a:pPr algn="ctr"/>
          <a:endParaRPr lang="en-US"/>
        </a:p>
      </dgm:t>
    </dgm:pt>
    <dgm:pt modelId="{3D13A84F-E199-4333-90EE-4F9918F876E5}" type="sibTrans" cxnId="{BE58DE03-9874-4726-B3E9-D05E69B2AF37}">
      <dgm:prSet/>
      <dgm:spPr/>
      <dgm:t>
        <a:bodyPr/>
        <a:lstStyle/>
        <a:p>
          <a:pPr algn="ctr"/>
          <a:endParaRPr lang="en-US"/>
        </a:p>
      </dgm:t>
    </dgm:pt>
    <dgm:pt modelId="{A35B3BC3-352B-4819-BD15-88ECC6F50490}" type="pres">
      <dgm:prSet presAssocID="{3AB53F0C-BB88-4C33-A04E-3E7342B6CC1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E4D754-2DEE-408E-BAD2-48A61CA2B5BE}" type="pres">
      <dgm:prSet presAssocID="{B77352BD-B2F7-4567-BAC2-70A2438C93F1}" presName="centerShape" presStyleLbl="node0" presStyleIdx="0" presStyleCnt="1"/>
      <dgm:spPr/>
      <dgm:t>
        <a:bodyPr/>
        <a:lstStyle/>
        <a:p>
          <a:endParaRPr lang="en-US"/>
        </a:p>
      </dgm:t>
    </dgm:pt>
    <dgm:pt modelId="{4B579F44-F4ED-4774-8D04-C38210786270}" type="pres">
      <dgm:prSet presAssocID="{15D8ECF4-0F0B-4983-A822-7E2349933E4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71E552-1429-4B1B-9430-C11271C625E9}" type="pres">
      <dgm:prSet presAssocID="{15D8ECF4-0F0B-4983-A822-7E2349933E4B}" presName="dummy" presStyleCnt="0"/>
      <dgm:spPr/>
    </dgm:pt>
    <dgm:pt modelId="{5C67B8F5-C64F-4AEA-AF8C-25EFFC3F4733}" type="pres">
      <dgm:prSet presAssocID="{063EE00D-B650-4913-B55E-49D1C14496DE}" presName="sibTrans" presStyleLbl="sibTrans2D1" presStyleIdx="0" presStyleCnt="6"/>
      <dgm:spPr/>
      <dgm:t>
        <a:bodyPr/>
        <a:lstStyle/>
        <a:p>
          <a:endParaRPr lang="en-US"/>
        </a:p>
      </dgm:t>
    </dgm:pt>
    <dgm:pt modelId="{E78F885E-5A44-4E21-9D3B-69F22B66EB5A}" type="pres">
      <dgm:prSet presAssocID="{3BE7A9EC-4886-400A-87B4-989D37F6C1D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81FD4B-7A89-4FF1-93C5-D1C5904CF41F}" type="pres">
      <dgm:prSet presAssocID="{3BE7A9EC-4886-400A-87B4-989D37F6C1DC}" presName="dummy" presStyleCnt="0"/>
      <dgm:spPr/>
    </dgm:pt>
    <dgm:pt modelId="{F0B1918C-B286-438A-B7B4-C9E98F44B5F5}" type="pres">
      <dgm:prSet presAssocID="{EC624C94-42AF-4505-88A1-12CA48200737}" presName="sibTrans" presStyleLbl="sibTrans2D1" presStyleIdx="1" presStyleCnt="6"/>
      <dgm:spPr/>
      <dgm:t>
        <a:bodyPr/>
        <a:lstStyle/>
        <a:p>
          <a:endParaRPr lang="en-US"/>
        </a:p>
      </dgm:t>
    </dgm:pt>
    <dgm:pt modelId="{3018D96A-B9AD-4587-A939-324043FCE3D9}" type="pres">
      <dgm:prSet presAssocID="{3F657B42-F201-496A-8DBB-FB13CD23ACB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82FFB8-B688-4FAA-8DC9-79F4A9CC2AB2}" type="pres">
      <dgm:prSet presAssocID="{3F657B42-F201-496A-8DBB-FB13CD23ACB5}" presName="dummy" presStyleCnt="0"/>
      <dgm:spPr/>
    </dgm:pt>
    <dgm:pt modelId="{A0A656C7-C059-4C8F-8849-D6E1C048635F}" type="pres">
      <dgm:prSet presAssocID="{7F544FDE-5868-4C6D-9806-976A62631EEE}" presName="sibTrans" presStyleLbl="sibTrans2D1" presStyleIdx="2" presStyleCnt="6"/>
      <dgm:spPr/>
      <dgm:t>
        <a:bodyPr/>
        <a:lstStyle/>
        <a:p>
          <a:endParaRPr lang="en-US"/>
        </a:p>
      </dgm:t>
    </dgm:pt>
    <dgm:pt modelId="{F7219885-3731-491C-A641-EAFDD7C348EE}" type="pres">
      <dgm:prSet presAssocID="{A1D9FE5E-A3ED-4A37-98E6-78348C46613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D0F7AA-EE04-49AD-BEA2-2845FEB245A4}" type="pres">
      <dgm:prSet presAssocID="{A1D9FE5E-A3ED-4A37-98E6-78348C466132}" presName="dummy" presStyleCnt="0"/>
      <dgm:spPr/>
    </dgm:pt>
    <dgm:pt modelId="{2B3B4BC4-82C6-44FB-9A74-C49A1D013777}" type="pres">
      <dgm:prSet presAssocID="{8EC58EA3-A02B-4DFC-9D6E-9AC3EE50CB01}" presName="sibTrans" presStyleLbl="sibTrans2D1" presStyleIdx="3" presStyleCnt="6"/>
      <dgm:spPr/>
      <dgm:t>
        <a:bodyPr/>
        <a:lstStyle/>
        <a:p>
          <a:endParaRPr lang="en-US"/>
        </a:p>
      </dgm:t>
    </dgm:pt>
    <dgm:pt modelId="{BE0A7D67-8D48-4AFA-B9FE-A6317D66DABE}" type="pres">
      <dgm:prSet presAssocID="{75950BE7-7422-4915-8E62-A83E0407A80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B06A9A-23DD-4ED1-A549-577F12269A97}" type="pres">
      <dgm:prSet presAssocID="{75950BE7-7422-4915-8E62-A83E0407A80C}" presName="dummy" presStyleCnt="0"/>
      <dgm:spPr/>
    </dgm:pt>
    <dgm:pt modelId="{36AAA66F-85BF-4B3D-AD43-AF70F9A9791C}" type="pres">
      <dgm:prSet presAssocID="{F156C958-5D09-4A81-8ACA-8DF69AC1540A}" presName="sibTrans" presStyleLbl="sibTrans2D1" presStyleIdx="4" presStyleCnt="6"/>
      <dgm:spPr/>
      <dgm:t>
        <a:bodyPr/>
        <a:lstStyle/>
        <a:p>
          <a:endParaRPr lang="en-US"/>
        </a:p>
      </dgm:t>
    </dgm:pt>
    <dgm:pt modelId="{B5A39DE5-AB61-46A1-9DB0-22C93951E5F2}" type="pres">
      <dgm:prSet presAssocID="{4181767A-46ED-4730-98BF-F63FD658CD35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82C55F-E5B1-4055-936F-DECD78FC6A80}" type="pres">
      <dgm:prSet presAssocID="{4181767A-46ED-4730-98BF-F63FD658CD35}" presName="dummy" presStyleCnt="0"/>
      <dgm:spPr/>
    </dgm:pt>
    <dgm:pt modelId="{0979D6E5-D59B-4ECA-A94A-55AB592BD496}" type="pres">
      <dgm:prSet presAssocID="{3D13A84F-E199-4333-90EE-4F9918F876E5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8F81011D-3A97-4C9B-8AFD-A397C5D10899}" srcId="{B77352BD-B2F7-4567-BAC2-70A2438C93F1}" destId="{3F657B42-F201-496A-8DBB-FB13CD23ACB5}" srcOrd="2" destOrd="0" parTransId="{C0CFE51C-9A8D-4469-8EFA-643CD303E256}" sibTransId="{7F544FDE-5868-4C6D-9806-976A62631EEE}"/>
    <dgm:cxn modelId="{261577F5-DB2F-43DA-87D3-5F50826E8EB1}" type="presOf" srcId="{3F657B42-F201-496A-8DBB-FB13CD23ACB5}" destId="{3018D96A-B9AD-4587-A939-324043FCE3D9}" srcOrd="0" destOrd="0" presId="urn:microsoft.com/office/officeart/2005/8/layout/radial6"/>
    <dgm:cxn modelId="{4C23AF84-11E3-4B2D-B163-6D957EA50868}" type="presOf" srcId="{15D8ECF4-0F0B-4983-A822-7E2349933E4B}" destId="{4B579F44-F4ED-4774-8D04-C38210786270}" srcOrd="0" destOrd="0" presId="urn:microsoft.com/office/officeart/2005/8/layout/radial6"/>
    <dgm:cxn modelId="{5B3ECE4D-67F5-4BEA-9121-69889FC6D609}" type="presOf" srcId="{EC624C94-42AF-4505-88A1-12CA48200737}" destId="{F0B1918C-B286-438A-B7B4-C9E98F44B5F5}" srcOrd="0" destOrd="0" presId="urn:microsoft.com/office/officeart/2005/8/layout/radial6"/>
    <dgm:cxn modelId="{EB8C55A0-B9F1-4AE8-B69E-1632208CBC58}" srcId="{B77352BD-B2F7-4567-BAC2-70A2438C93F1}" destId="{3BE7A9EC-4886-400A-87B4-989D37F6C1DC}" srcOrd="1" destOrd="0" parTransId="{122CC2F7-050D-4B1A-A872-ED0CBE1CE3BF}" sibTransId="{EC624C94-42AF-4505-88A1-12CA48200737}"/>
    <dgm:cxn modelId="{57AE998F-BF8B-45B8-B789-10B67D1A8158}" srcId="{B77352BD-B2F7-4567-BAC2-70A2438C93F1}" destId="{75950BE7-7422-4915-8E62-A83E0407A80C}" srcOrd="4" destOrd="0" parTransId="{35919E79-65EA-440A-867A-93D5731AD40D}" sibTransId="{F156C958-5D09-4A81-8ACA-8DF69AC1540A}"/>
    <dgm:cxn modelId="{207F163D-1076-42EE-9E48-88F27DB4910A}" type="presOf" srcId="{4181767A-46ED-4730-98BF-F63FD658CD35}" destId="{B5A39DE5-AB61-46A1-9DB0-22C93951E5F2}" srcOrd="0" destOrd="0" presId="urn:microsoft.com/office/officeart/2005/8/layout/radial6"/>
    <dgm:cxn modelId="{C61B55F0-DC9C-4738-A52C-8763FD90B469}" type="presOf" srcId="{B77352BD-B2F7-4567-BAC2-70A2438C93F1}" destId="{CFE4D754-2DEE-408E-BAD2-48A61CA2B5BE}" srcOrd="0" destOrd="0" presId="urn:microsoft.com/office/officeart/2005/8/layout/radial6"/>
    <dgm:cxn modelId="{8432D90F-919B-4EE8-A846-CA6774A0E9F0}" srcId="{B77352BD-B2F7-4567-BAC2-70A2438C93F1}" destId="{15D8ECF4-0F0B-4983-A822-7E2349933E4B}" srcOrd="0" destOrd="0" parTransId="{E40E844C-9435-4BAF-8130-603D753C4C79}" sibTransId="{063EE00D-B650-4913-B55E-49D1C14496DE}"/>
    <dgm:cxn modelId="{63ED8222-65BB-41D0-9B73-E58C5152DE47}" type="presOf" srcId="{A1D9FE5E-A3ED-4A37-98E6-78348C466132}" destId="{F7219885-3731-491C-A641-EAFDD7C348EE}" srcOrd="0" destOrd="0" presId="urn:microsoft.com/office/officeart/2005/8/layout/radial6"/>
    <dgm:cxn modelId="{1344A333-E2BD-4393-ABDD-079E274A7283}" type="presOf" srcId="{75950BE7-7422-4915-8E62-A83E0407A80C}" destId="{BE0A7D67-8D48-4AFA-B9FE-A6317D66DABE}" srcOrd="0" destOrd="0" presId="urn:microsoft.com/office/officeart/2005/8/layout/radial6"/>
    <dgm:cxn modelId="{41ACA22E-2916-499E-A1B7-03394DC787E9}" srcId="{3AB53F0C-BB88-4C33-A04E-3E7342B6CC1F}" destId="{B77352BD-B2F7-4567-BAC2-70A2438C93F1}" srcOrd="0" destOrd="0" parTransId="{F099E363-DA7C-48BF-A7D0-E475063B9E76}" sibTransId="{64A62DB7-52B4-46C7-B1EB-D15DFC8072AC}"/>
    <dgm:cxn modelId="{2652C253-FF34-4B7E-BCDE-4AE54998B05B}" type="presOf" srcId="{7F544FDE-5868-4C6D-9806-976A62631EEE}" destId="{A0A656C7-C059-4C8F-8849-D6E1C048635F}" srcOrd="0" destOrd="0" presId="urn:microsoft.com/office/officeart/2005/8/layout/radial6"/>
    <dgm:cxn modelId="{F45C9867-C927-4D38-BC39-DE87FBB6E56F}" type="presOf" srcId="{3BE7A9EC-4886-400A-87B4-989D37F6C1DC}" destId="{E78F885E-5A44-4E21-9D3B-69F22B66EB5A}" srcOrd="0" destOrd="0" presId="urn:microsoft.com/office/officeart/2005/8/layout/radial6"/>
    <dgm:cxn modelId="{AC55F124-4882-43F9-A72E-0507F93D054E}" type="presOf" srcId="{3D13A84F-E199-4333-90EE-4F9918F876E5}" destId="{0979D6E5-D59B-4ECA-A94A-55AB592BD496}" srcOrd="0" destOrd="0" presId="urn:microsoft.com/office/officeart/2005/8/layout/radial6"/>
    <dgm:cxn modelId="{BE58DE03-9874-4726-B3E9-D05E69B2AF37}" srcId="{B77352BD-B2F7-4567-BAC2-70A2438C93F1}" destId="{4181767A-46ED-4730-98BF-F63FD658CD35}" srcOrd="5" destOrd="0" parTransId="{50A77CD1-9A08-4383-BA8B-879F6D3DDD55}" sibTransId="{3D13A84F-E199-4333-90EE-4F9918F876E5}"/>
    <dgm:cxn modelId="{509BD4FF-2167-4931-9DB2-3048EB00169B}" type="presOf" srcId="{F156C958-5D09-4A81-8ACA-8DF69AC1540A}" destId="{36AAA66F-85BF-4B3D-AD43-AF70F9A9791C}" srcOrd="0" destOrd="0" presId="urn:microsoft.com/office/officeart/2005/8/layout/radial6"/>
    <dgm:cxn modelId="{31E4C49C-3B07-4304-A938-237683682FC8}" type="presOf" srcId="{063EE00D-B650-4913-B55E-49D1C14496DE}" destId="{5C67B8F5-C64F-4AEA-AF8C-25EFFC3F4733}" srcOrd="0" destOrd="0" presId="urn:microsoft.com/office/officeart/2005/8/layout/radial6"/>
    <dgm:cxn modelId="{6AF5B250-99D7-427B-80A7-925D9804FA87}" srcId="{B77352BD-B2F7-4567-BAC2-70A2438C93F1}" destId="{A1D9FE5E-A3ED-4A37-98E6-78348C466132}" srcOrd="3" destOrd="0" parTransId="{DC67B751-4ED3-47D3-BD0C-D92766241924}" sibTransId="{8EC58EA3-A02B-4DFC-9D6E-9AC3EE50CB01}"/>
    <dgm:cxn modelId="{5FD8EA05-E007-4E8A-B240-70C252E2ADA2}" type="presOf" srcId="{3AB53F0C-BB88-4C33-A04E-3E7342B6CC1F}" destId="{A35B3BC3-352B-4819-BD15-88ECC6F50490}" srcOrd="0" destOrd="0" presId="urn:microsoft.com/office/officeart/2005/8/layout/radial6"/>
    <dgm:cxn modelId="{F4EF09BD-3799-4EC3-B501-BFD1E9280F08}" type="presOf" srcId="{8EC58EA3-A02B-4DFC-9D6E-9AC3EE50CB01}" destId="{2B3B4BC4-82C6-44FB-9A74-C49A1D013777}" srcOrd="0" destOrd="0" presId="urn:microsoft.com/office/officeart/2005/8/layout/radial6"/>
    <dgm:cxn modelId="{D8D625EA-305F-471E-B082-D8D797E79960}" type="presParOf" srcId="{A35B3BC3-352B-4819-BD15-88ECC6F50490}" destId="{CFE4D754-2DEE-408E-BAD2-48A61CA2B5BE}" srcOrd="0" destOrd="0" presId="urn:microsoft.com/office/officeart/2005/8/layout/radial6"/>
    <dgm:cxn modelId="{22CA1D90-5F34-4D50-8C83-4B7C61D90742}" type="presParOf" srcId="{A35B3BC3-352B-4819-BD15-88ECC6F50490}" destId="{4B579F44-F4ED-4774-8D04-C38210786270}" srcOrd="1" destOrd="0" presId="urn:microsoft.com/office/officeart/2005/8/layout/radial6"/>
    <dgm:cxn modelId="{997ACA8F-2B33-4999-904B-938997AFE0DE}" type="presParOf" srcId="{A35B3BC3-352B-4819-BD15-88ECC6F50490}" destId="{A471E552-1429-4B1B-9430-C11271C625E9}" srcOrd="2" destOrd="0" presId="urn:microsoft.com/office/officeart/2005/8/layout/radial6"/>
    <dgm:cxn modelId="{9EEF25CC-490E-4E41-B81C-AAD901B6EBF9}" type="presParOf" srcId="{A35B3BC3-352B-4819-BD15-88ECC6F50490}" destId="{5C67B8F5-C64F-4AEA-AF8C-25EFFC3F4733}" srcOrd="3" destOrd="0" presId="urn:microsoft.com/office/officeart/2005/8/layout/radial6"/>
    <dgm:cxn modelId="{D37AC515-E662-43C3-A262-159B6B769C1B}" type="presParOf" srcId="{A35B3BC3-352B-4819-BD15-88ECC6F50490}" destId="{E78F885E-5A44-4E21-9D3B-69F22B66EB5A}" srcOrd="4" destOrd="0" presId="urn:microsoft.com/office/officeart/2005/8/layout/radial6"/>
    <dgm:cxn modelId="{06D95644-B388-42B4-A1DC-567ECEA8D094}" type="presParOf" srcId="{A35B3BC3-352B-4819-BD15-88ECC6F50490}" destId="{0D81FD4B-7A89-4FF1-93C5-D1C5904CF41F}" srcOrd="5" destOrd="0" presId="urn:microsoft.com/office/officeart/2005/8/layout/radial6"/>
    <dgm:cxn modelId="{D69E6DBB-EC7B-455E-9B06-53777EF2B012}" type="presParOf" srcId="{A35B3BC3-352B-4819-BD15-88ECC6F50490}" destId="{F0B1918C-B286-438A-B7B4-C9E98F44B5F5}" srcOrd="6" destOrd="0" presId="urn:microsoft.com/office/officeart/2005/8/layout/radial6"/>
    <dgm:cxn modelId="{E2661823-417F-4FFC-B065-919C3267B959}" type="presParOf" srcId="{A35B3BC3-352B-4819-BD15-88ECC6F50490}" destId="{3018D96A-B9AD-4587-A939-324043FCE3D9}" srcOrd="7" destOrd="0" presId="urn:microsoft.com/office/officeart/2005/8/layout/radial6"/>
    <dgm:cxn modelId="{26D5C3A2-F087-4A60-9234-2A68DBAA448E}" type="presParOf" srcId="{A35B3BC3-352B-4819-BD15-88ECC6F50490}" destId="{BB82FFB8-B688-4FAA-8DC9-79F4A9CC2AB2}" srcOrd="8" destOrd="0" presId="urn:microsoft.com/office/officeart/2005/8/layout/radial6"/>
    <dgm:cxn modelId="{C6FF19E5-6EE4-4773-8740-4C116F05DCDE}" type="presParOf" srcId="{A35B3BC3-352B-4819-BD15-88ECC6F50490}" destId="{A0A656C7-C059-4C8F-8849-D6E1C048635F}" srcOrd="9" destOrd="0" presId="urn:microsoft.com/office/officeart/2005/8/layout/radial6"/>
    <dgm:cxn modelId="{DF433CB3-9C23-45FD-A503-87A34A51ADAE}" type="presParOf" srcId="{A35B3BC3-352B-4819-BD15-88ECC6F50490}" destId="{F7219885-3731-491C-A641-EAFDD7C348EE}" srcOrd="10" destOrd="0" presId="urn:microsoft.com/office/officeart/2005/8/layout/radial6"/>
    <dgm:cxn modelId="{90E876FA-83FD-4D9A-A8C8-0C6BEACDDB71}" type="presParOf" srcId="{A35B3BC3-352B-4819-BD15-88ECC6F50490}" destId="{3AD0F7AA-EE04-49AD-BEA2-2845FEB245A4}" srcOrd="11" destOrd="0" presId="urn:microsoft.com/office/officeart/2005/8/layout/radial6"/>
    <dgm:cxn modelId="{211C43DA-D924-4D42-B196-3D1466BD0A9D}" type="presParOf" srcId="{A35B3BC3-352B-4819-BD15-88ECC6F50490}" destId="{2B3B4BC4-82C6-44FB-9A74-C49A1D013777}" srcOrd="12" destOrd="0" presId="urn:microsoft.com/office/officeart/2005/8/layout/radial6"/>
    <dgm:cxn modelId="{ABB590AC-0317-4F69-8CA4-801D05D5CBBC}" type="presParOf" srcId="{A35B3BC3-352B-4819-BD15-88ECC6F50490}" destId="{BE0A7D67-8D48-4AFA-B9FE-A6317D66DABE}" srcOrd="13" destOrd="0" presId="urn:microsoft.com/office/officeart/2005/8/layout/radial6"/>
    <dgm:cxn modelId="{35745013-0D47-4DE0-AF9C-EEAEFB9A7756}" type="presParOf" srcId="{A35B3BC3-352B-4819-BD15-88ECC6F50490}" destId="{D0B06A9A-23DD-4ED1-A549-577F12269A97}" srcOrd="14" destOrd="0" presId="urn:microsoft.com/office/officeart/2005/8/layout/radial6"/>
    <dgm:cxn modelId="{E8CE0DB8-5EF3-4675-B90D-D9B45CD43721}" type="presParOf" srcId="{A35B3BC3-352B-4819-BD15-88ECC6F50490}" destId="{36AAA66F-85BF-4B3D-AD43-AF70F9A9791C}" srcOrd="15" destOrd="0" presId="urn:microsoft.com/office/officeart/2005/8/layout/radial6"/>
    <dgm:cxn modelId="{10E3B903-6818-42B7-9E17-34D8634AC571}" type="presParOf" srcId="{A35B3BC3-352B-4819-BD15-88ECC6F50490}" destId="{B5A39DE5-AB61-46A1-9DB0-22C93951E5F2}" srcOrd="16" destOrd="0" presId="urn:microsoft.com/office/officeart/2005/8/layout/radial6"/>
    <dgm:cxn modelId="{85B1F299-588D-4FB2-BF5E-C6D19DC8A17A}" type="presParOf" srcId="{A35B3BC3-352B-4819-BD15-88ECC6F50490}" destId="{D282C55F-E5B1-4055-936F-DECD78FC6A80}" srcOrd="17" destOrd="0" presId="urn:microsoft.com/office/officeart/2005/8/layout/radial6"/>
    <dgm:cxn modelId="{8A597917-71F0-4DE6-8045-87395BCC907B}" type="presParOf" srcId="{A35B3BC3-352B-4819-BD15-88ECC6F50490}" destId="{0979D6E5-D59B-4ECA-A94A-55AB592BD496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9D6E5-D59B-4ECA-A94A-55AB592BD496}">
      <dsp:nvSpPr>
        <dsp:cNvPr id="0" name=""/>
        <dsp:cNvSpPr/>
      </dsp:nvSpPr>
      <dsp:spPr>
        <a:xfrm>
          <a:off x="4641075" y="624700"/>
          <a:ext cx="4265573" cy="4265573"/>
        </a:xfrm>
        <a:prstGeom prst="blockArc">
          <a:avLst>
            <a:gd name="adj1" fmla="val 12600000"/>
            <a:gd name="adj2" fmla="val 16200000"/>
            <a:gd name="adj3" fmla="val 45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AA66F-85BF-4B3D-AD43-AF70F9A9791C}">
      <dsp:nvSpPr>
        <dsp:cNvPr id="0" name=""/>
        <dsp:cNvSpPr/>
      </dsp:nvSpPr>
      <dsp:spPr>
        <a:xfrm>
          <a:off x="4641075" y="624700"/>
          <a:ext cx="4265573" cy="4265573"/>
        </a:xfrm>
        <a:prstGeom prst="blockArc">
          <a:avLst>
            <a:gd name="adj1" fmla="val 9000000"/>
            <a:gd name="adj2" fmla="val 12600000"/>
            <a:gd name="adj3" fmla="val 45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3B4BC4-82C6-44FB-9A74-C49A1D013777}">
      <dsp:nvSpPr>
        <dsp:cNvPr id="0" name=""/>
        <dsp:cNvSpPr/>
      </dsp:nvSpPr>
      <dsp:spPr>
        <a:xfrm>
          <a:off x="4641075" y="624700"/>
          <a:ext cx="4265573" cy="4265573"/>
        </a:xfrm>
        <a:prstGeom prst="blockArc">
          <a:avLst>
            <a:gd name="adj1" fmla="val 5400000"/>
            <a:gd name="adj2" fmla="val 9000000"/>
            <a:gd name="adj3" fmla="val 45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656C7-C059-4C8F-8849-D6E1C048635F}">
      <dsp:nvSpPr>
        <dsp:cNvPr id="0" name=""/>
        <dsp:cNvSpPr/>
      </dsp:nvSpPr>
      <dsp:spPr>
        <a:xfrm>
          <a:off x="4641075" y="624700"/>
          <a:ext cx="4265573" cy="4265573"/>
        </a:xfrm>
        <a:prstGeom prst="blockArc">
          <a:avLst>
            <a:gd name="adj1" fmla="val 1800000"/>
            <a:gd name="adj2" fmla="val 5400000"/>
            <a:gd name="adj3" fmla="val 45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1918C-B286-438A-B7B4-C9E98F44B5F5}">
      <dsp:nvSpPr>
        <dsp:cNvPr id="0" name=""/>
        <dsp:cNvSpPr/>
      </dsp:nvSpPr>
      <dsp:spPr>
        <a:xfrm>
          <a:off x="4641075" y="624700"/>
          <a:ext cx="4265573" cy="4265573"/>
        </a:xfrm>
        <a:prstGeom prst="blockArc">
          <a:avLst>
            <a:gd name="adj1" fmla="val 19800000"/>
            <a:gd name="adj2" fmla="val 1800000"/>
            <a:gd name="adj3" fmla="val 45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7B8F5-C64F-4AEA-AF8C-25EFFC3F4733}">
      <dsp:nvSpPr>
        <dsp:cNvPr id="0" name=""/>
        <dsp:cNvSpPr/>
      </dsp:nvSpPr>
      <dsp:spPr>
        <a:xfrm>
          <a:off x="4641075" y="624700"/>
          <a:ext cx="4265573" cy="4265573"/>
        </a:xfrm>
        <a:prstGeom prst="blockArc">
          <a:avLst>
            <a:gd name="adj1" fmla="val 16200000"/>
            <a:gd name="adj2" fmla="val 19800000"/>
            <a:gd name="adj3" fmla="val 45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4D754-2DEE-408E-BAD2-48A61CA2B5BE}">
      <dsp:nvSpPr>
        <dsp:cNvPr id="0" name=""/>
        <dsp:cNvSpPr/>
      </dsp:nvSpPr>
      <dsp:spPr>
        <a:xfrm>
          <a:off x="5814672" y="1798297"/>
          <a:ext cx="1918379" cy="1918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Machine Learning</a:t>
          </a:r>
          <a:endParaRPr lang="en-US" sz="2800" kern="1200" dirty="0"/>
        </a:p>
      </dsp:txBody>
      <dsp:txXfrm>
        <a:off x="6095612" y="2079237"/>
        <a:ext cx="1356499" cy="1356499"/>
      </dsp:txXfrm>
    </dsp:sp>
    <dsp:sp modelId="{4B579F44-F4ED-4774-8D04-C38210786270}">
      <dsp:nvSpPr>
        <dsp:cNvPr id="0" name=""/>
        <dsp:cNvSpPr/>
      </dsp:nvSpPr>
      <dsp:spPr>
        <a:xfrm>
          <a:off x="6102429" y="1611"/>
          <a:ext cx="1342865" cy="13428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Mechatronics</a:t>
          </a:r>
          <a:endParaRPr lang="en-US" sz="1300" kern="1200" dirty="0"/>
        </a:p>
      </dsp:txBody>
      <dsp:txXfrm>
        <a:off x="6299087" y="198269"/>
        <a:ext cx="949549" cy="949549"/>
      </dsp:txXfrm>
    </dsp:sp>
    <dsp:sp modelId="{E78F885E-5A44-4E21-9D3B-69F22B66EB5A}">
      <dsp:nvSpPr>
        <dsp:cNvPr id="0" name=""/>
        <dsp:cNvSpPr/>
      </dsp:nvSpPr>
      <dsp:spPr>
        <a:xfrm>
          <a:off x="7907611" y="1043833"/>
          <a:ext cx="1342865" cy="13428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Neuroscience</a:t>
          </a:r>
          <a:endParaRPr lang="en-US" sz="1300" kern="1200" dirty="0"/>
        </a:p>
      </dsp:txBody>
      <dsp:txXfrm>
        <a:off x="8104269" y="1240491"/>
        <a:ext cx="949549" cy="949549"/>
      </dsp:txXfrm>
    </dsp:sp>
    <dsp:sp modelId="{3018D96A-B9AD-4587-A939-324043FCE3D9}">
      <dsp:nvSpPr>
        <dsp:cNvPr id="0" name=""/>
        <dsp:cNvSpPr/>
      </dsp:nvSpPr>
      <dsp:spPr>
        <a:xfrm>
          <a:off x="7907611" y="3128276"/>
          <a:ext cx="1342865" cy="13428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Mathematics</a:t>
          </a:r>
          <a:endParaRPr lang="en-US" sz="1300" kern="1200" dirty="0"/>
        </a:p>
      </dsp:txBody>
      <dsp:txXfrm>
        <a:off x="8104269" y="3324934"/>
        <a:ext cx="949549" cy="949549"/>
      </dsp:txXfrm>
    </dsp:sp>
    <dsp:sp modelId="{F7219885-3731-491C-A641-EAFDD7C348EE}">
      <dsp:nvSpPr>
        <dsp:cNvPr id="0" name=""/>
        <dsp:cNvSpPr/>
      </dsp:nvSpPr>
      <dsp:spPr>
        <a:xfrm>
          <a:off x="6102429" y="4170498"/>
          <a:ext cx="1342865" cy="13428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Biology</a:t>
          </a:r>
          <a:endParaRPr lang="en-US" sz="1300" kern="1200" dirty="0"/>
        </a:p>
      </dsp:txBody>
      <dsp:txXfrm>
        <a:off x="6299087" y="4367156"/>
        <a:ext cx="949549" cy="949549"/>
      </dsp:txXfrm>
    </dsp:sp>
    <dsp:sp modelId="{BE0A7D67-8D48-4AFA-B9FE-A6317D66DABE}">
      <dsp:nvSpPr>
        <dsp:cNvPr id="0" name=""/>
        <dsp:cNvSpPr/>
      </dsp:nvSpPr>
      <dsp:spPr>
        <a:xfrm>
          <a:off x="4297248" y="3128276"/>
          <a:ext cx="1342865" cy="13428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Psychology</a:t>
          </a:r>
          <a:endParaRPr lang="en-US" sz="1300" kern="1200" dirty="0"/>
        </a:p>
      </dsp:txBody>
      <dsp:txXfrm>
        <a:off x="4493906" y="3324934"/>
        <a:ext cx="949549" cy="949549"/>
      </dsp:txXfrm>
    </dsp:sp>
    <dsp:sp modelId="{B5A39DE5-AB61-46A1-9DB0-22C93951E5F2}">
      <dsp:nvSpPr>
        <dsp:cNvPr id="0" name=""/>
        <dsp:cNvSpPr/>
      </dsp:nvSpPr>
      <dsp:spPr>
        <a:xfrm>
          <a:off x="4297248" y="1043833"/>
          <a:ext cx="1342865" cy="13428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Computer science</a:t>
          </a:r>
          <a:endParaRPr lang="en-US" sz="1300" kern="1200" dirty="0"/>
        </a:p>
      </dsp:txBody>
      <dsp:txXfrm>
        <a:off x="4493906" y="1240491"/>
        <a:ext cx="949549" cy="949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48:54.194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5A55D63-F938-4013-B718-3542891C2543}" emma:medium="tactile" emma:mode="ink">
          <msink:context xmlns:msink="http://schemas.microsoft.com/ink/2010/main" type="inkDrawing" rotatedBoundingBox="9447,16086 17411,16287 17399,16729 9435,16529" semanticType="scratchOut" shapeName="Other">
            <msink:sourceLink direction="with" ref="{7F6B8105-DADE-45DA-8D8F-74B29F55732D}"/>
            <msink:sourceLink direction="with" ref="{CC2C6E8F-998D-445C-B1A9-C25BD06EDF4B}"/>
            <msink:sourceLink direction="with" ref="{9AC8306D-6010-4313-985D-EE63EF5150A0}"/>
          </msink:context>
        </emma:interpretation>
      </emma:emma>
    </inkml:annotationXML>
    <inkml:trace contextRef="#ctx0" brushRef="#br0">4394 412 0,'0'34'63,"34"-34"-48,0 0-15,138 0 16,68-34-16,-137 0 16,309-1-16,-34-33 15,-104 68-15,138-69 16,-137 69-16,-35 0 16,-34 0-16,-103 0 15,-69 0-15,1 0 16,-70 0 93,-68 0-109,-137 0 16,-69 0-16,-69-103 15,207 103-15,-378 0 16,-206 0-16,-1 0 16,310 0-16,103 0 15,137 0-15,69 0 16,34 0-16,68 34 16,1-34-1,68 69 48,1-35-63,205-34 15,172 35-15,137 68 16,69-1-16,137-102 16,-103 0-1,-103 0-15,-308 0 16,377 0-16,-310 0 15,-136 0-15,-138 0 16,-102 0 47,-1 0-63,-240-34 15,-103 34-15,-137 0 16,-206 0-16,-378-68 15,-205-1-15,1029 69 16,-584 0-16,310 0 16,480 0-16,171 0 47,70 0-47,33 0 15,207 0-15,-35 0 16,-137 0-16,103-69 15,-137 69-15,102 0 16,1 0-16,-138 0 16,-103 0-1,-68 0 48,-35 0-63,-274 0 15,-103 0-15,-103 0 16,-35 0-16,-68 0 16,103 0-16,137 0 15,137 0-15,241 0 16,103 0 15,240-34-15,103 34-16,-172-34 15,275-69-15,-138 68 16,70 35-16,-36 0 16,-170 0-16,-173-34 15,1 34-15,-103 0 94,-1 0-78,-33 0-16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51:55.098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51:10.698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7DEBC15-A8DB-4C7A-AB1F-2EA5BAE88FC5}" emma:medium="tactile" emma:mode="ink">
          <msink:context xmlns:msink="http://schemas.microsoft.com/ink/2010/main" type="writingRegion" rotatedBoundingBox="22933,18447 7064,18151 7115,15370 22985,15666">
            <msink:destinationLink direction="with" ref="{6B916A6B-B0B9-43A1-92F8-3EF7F2BA0594}"/>
            <msink:destinationLink direction="with" ref="{28E0A379-09C2-415B-A408-19D6A0663838}"/>
          </msink:context>
        </emma:interpretation>
      </emma:emma>
    </inkml:annotationXML>
    <inkml:traceGroup>
      <inkml:annotationXML>
        <emma:emma xmlns:emma="http://www.w3.org/2003/04/emma" version="1.0">
          <emma:interpretation id="{DA30CAD7-5ECA-49C8-8034-DB76EDA69ACA}" emma:medium="tactile" emma:mode="ink">
            <msink:context xmlns:msink="http://schemas.microsoft.com/ink/2010/main" type="paragraph" rotatedBoundingBox="22933,18447 7064,18151 7115,15370 22985,156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8221EB-4BFE-4ADF-B8E2-E2BC26F7A212}" emma:medium="tactile" emma:mode="ink">
              <msink:context xmlns:msink="http://schemas.microsoft.com/ink/2010/main" type="line" rotatedBoundingBox="22933,18447 7064,18151 7115,15370 22985,15666"/>
            </emma:interpretation>
          </emma:emma>
        </inkml:annotationXML>
        <inkml:traceGroup>
          <inkml:annotationXML>
            <emma:emma xmlns:emma="http://www.w3.org/2003/04/emma" version="1.0">
              <emma:interpretation id="{7F6B8105-DADE-45DA-8D8F-74B29F55732D}" emma:medium="tactile" emma:mode="ink">
                <msink:context xmlns:msink="http://schemas.microsoft.com/ink/2010/main" type="inkWord" rotatedBoundingBox="22933,18447 7064,18151 7114,15429 22983,15725">
                  <msink:destinationLink direction="with" ref="{85A55D63-F938-4013-B718-3542891C2543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3398 163 0,'68'0'0,"-33"0"16,-1-34-16,69-1 15,-69 35-15,1-34 16,-1-35-16,0 69 78,-34 69-47,0-35-31,0 69 16,0-69-16,-34 138 16,-35-35-16,35-34 15,-35 0-15,1 0 16,33-103-16,35 35 15,0-1 32,0-68-31,0-69 0,0 68-1,35-102-15,-35 34 16,0-34-16,0-1 15,0-102-15,0 103 16,0 68-16,0-34 16,0 69 31,0 68-32,-35 69 1,1-68-16,34 68 15,-34 34-15,34-68 16,-69 68-16,69 34 16,-68 35-16,68-103 15,-69 0-15,69 0 16,0-34-16,0-103 78,0-1-62,0 1-1,0-103-15,0 68 16,0-34-16,0 34 16,0 104 62,0-1-63,0 0-15,0 69 16,0-68-16,0 68 16,0-35-16,0-33 15,0-104 48,0 35-63,0-69 15,0 0-15,0 0 16,0 0-16,-34 0 16,-1 68 15,35 70 16,-34 33-47,0-33 15,-1-1 1,35 0-16,0 35 16,-34-35-16,0 1 15,34-1 48,0-68-32,0-1-31,0-33 16,0 33-16,0-68 15,0 69-15,0-69 16,0 69-16,0-35 15,-35 138 48,1 34-47,34-35-16,-69 1 15,1 68 1,68-102-16,34-104 62,69-34-46,34-103-16,-68 69 16,0-35-16,-69 138 15,0-35-15,0 104 78,0-1-78,0 0 16,0 35-16,0-35 16,0 1-1,-35 67-15,35-67 16,0 33-16,35-68 47,33-68-47,1 33 15,34-33 1,0-69-16,-69 68 16,0-34-16,-34 172 78,0-35-78,0 0 15,0 35-15,0-35 16,0 1 31,0-70-32,0 1 1,0-35-16,0 35 16,0 0-16,0-69 15,-34 206 48,0-69-63,-1 35 15,-33-1 1,-35-33-16,69-1 0,34 0 16,-69 0-1,35-68 48,-1 0-63,35-35 15,-34 35 1,34 0-16,0-1 78,0 70-62,-34 33-1,-1-33-15,1-1 16,34-68 62,0-35-78,0 35 16,0-1-16,34-33 15,1 102 64,-35 0-64,0 1 1,0 33-1,0-33 1,34-35-16,0 0 47,1 0-16,-1-35-15,0 1-1,-34 0 1,0-1 47,-34 70-48,34 33 1,-34-33-16,-1-1 15,35 0-15,-34-34 16,34 69-16,0-104 63,0 1-63,0 0 15,0 0-15,0-35 16,0 35-16,0-1 15,-34 35 64,34-68-1,0 33-63,0 1-15,0 0 125,34-35-109,-103 69 453,35 0-454,0 0 1,-1 0-16,-33 0 16,-35 0-16,68 0 15,-68 0-15,0 0 16,0 0-16,0 0 15,69 0-15,-69 0 16,0 0-16,35 0 16,33 0-16,1 0 47,0 0-16,-35 0-16,35 0 1,-1 0 0,1 0 31,-35 0-32,35 0 1,34-34 93,34-1-109,-34-33 16,35 68-16,-35-35 15,34 1-15,69 34 16,-69 0-16,1-34 16,33 34-16,-33 0 15,-1 0 48,0 0-48,35 0 1,-35 0-16,0 0 16,35 0-16,34 0 15,-69 0-15,1 0 16,-1 0 78,35 0-79,-35 0-15,0 0 32,35 0-1,-35 0-16,1 0-15,-1 0 16,35 0 0,-35 0-1,0 0-15,1 0 32,33 0 61,-33 0-93,-1 0 16,35 0-16,-35 0 31,0 0-31,1 0 78,33 0-62,-33 0 0,-1 0-1,34 0 95,-33 0-110,-1-35 15,35 35 1,-104 0 187,1 0-187,0 0-16,-69 0 15,0 0-15,0 0 16,0 0-16,0 0 15,69 0-15,-69 0 16,34 0-16,35 0 16,-1 0-16,-33 0 15,33 0-15,1 0 16,0 0-16,-35 0 62,35 0-46,-1 0-16,-33 0 16,33 0-16,1 0 15,0 0-15,-35 0 16,35 0 15,0 0 16,-1 0-47,-33 0 16,33 0-1,1 0-15,0 0 16,-35 0-16,35 0 78,-1 0-62,-33 0-1,33 0 17,1 0-32,0 0 31,-35 0-16,35 0 1,-1 0-16,-33 0 16,33 0-1,1 0-15,0 0 16,-35 0 0,35 0 30,-1 0-46,1 0 16,-35 0 0,69 35-1,-34-35-15,0 0 16,-35 0-16,35 0 16,0 0-16,-1 0 15,-33 0 79,33 0-94,1 0 16,0 0-16,-35 0 15,-34 0-15,69 0 16,-1 0-16,-33 0 15,33 0-15,1 0 16,0 0-16,-35 0 16,35 0-1,-1 0 17,-33 0-17,33 0-15,1 0 16,0 0-1,-35 0-15,35 0 16,-1 0-16,1 0 16,-35 0-16,35 0 15,0 0 1,0 34-16,-35-34 16,35 0-1,-1 0-15,-33 0 16,33 0-16,1 0 15,-35 0-15,-34 0 16,0 0-16,69 0 16,-69 0-16,69 0 15,-1 0-15,-33 0 16,33 0-16,1 0 16,0 0-16,-35 0 15,35 0-15,-1 0 31,-33 0-15,33 0-16,1 0 16,-34 0-16,33 0 15,1 0-15,0 0 16,-35 0-16,-34 0 16,69 0-16,-1 0 15,-33 0-15,33 0 16,1 0-16,0 0 15,-35 0-15,35 0 16,-1 0-16,-33 0 16,33 0-16,1 0 15,0-34 1,-35-1 0,35 35-1,-1 0-15,-33 0 16,33 0-16,1 0 15,0 0-15,-35 0 16,-34 0-16,69 0 16,0-34-16,-35 34 15,35 0-15,-1 0 16,-33 0-16,33 0 16,1 0-16,0 0 15,-35 0 1,35 0-1,-1 0 1,-33 0-16,33 0 16,1 0-16,0 0 15,-35 0-15,35 0 16,-1 0-16,-33 0 16,33 0-16,-68 0 15,69 0-15,0 0 16,-69-34-1,69 34-15,-35 0 32,35 0-17,-1 0 1,1 0 0,-35 0-16,35 0 15,0 0-15,-35 0 16,-34 0-16,69 0 15,-69 0-15,68 0 16,1 0-16,-35 0 16,35 0-16,0 0 15,-35 0-15,35 0 16,-1 0 31,1 0-47,-35 0 15,-34 0-15,69 0 16,0 0-16,0 0 16,-35 0-16,35 0 15,-1 0-15,-33 0 78,33 0-62,1 0-16,-35 0 16,35 0-16,0 0 15,-69 0-15,68 0 16,70 0 140,-1 0-140,35-35-16,-35 1 15,0 34-15,35 0 16,34 0-16,0 0 16,34 0-16,0-69 15,-34 69 1,0 0-16,69 0 16,-69 0-16,69 0 15,34 0-15,-103 0 16,0 0-16,-35 0 15,69 0-15,-102 0 16,68 0-16,-35 0 16,35 0-16,-68 0 15,68 0-15,-69 0 16,35 0-16,68 0 16,-34 0-16,0 0 15,-34 0-15,-35 0 16,0 0-16,1 0 15,33 0-15,35 0 16,-69 0-16,1 0 16,-1 0-1,35 0-15,-35 0 16,0 0-16,35 0 16,-35 0-16,69 0 15,-68 0-15,-1 0 16,35 0-16,-35 0 15,0 0 1,35 0-16,-35 0 16,1 0-16,-1 0 15,35 0-15,-35 0 16,0 0-16,69 0 16,-68 0-16,33 0 15,-34 0-15,1 0 16,33 0-16,-33 0 15,-1 0-15,35 35 16,-35-35-16,0 0 16,1 0-16,33 0 15,35 0-15,-68 0 16,-1 0-16,35 0 16,-35 0-1,0 0 16,1 0-31,33 0 16,-33 0 0,-1 0-1,35 0 63,-35 0-62,-103 0 140,35 0-140,0 0-16,-1 0 16,-68 0-16,35 0 15,-1 0-15,-68 0 16,102-35-16,-33 1 15,33 34-15,-68 0 16,69 0-16,-69 0 16,69 0-16,-35 0 15,35 0-15,0 0 16,-1 0 0,-33 0-1,33 0 1,1 0-16,0 0 156</inkml:trace>
          <inkml:trace contextRef="#ctx0" brushRef="#br0" timeOffset="27896.8358">-824-146 0,'34'0'63,"35"0"-63,-35 34 15,138 1-15,-1 33 16,-33-68-16,-104 0 16,0 0-16,35 0 15,-103 0 79,-1 0-78,1 0-16,-69 0 15,-68 0-15,-35 0 16,68 35-16,1-1 16,68-34-16,-34 0 15,138 34 32,-1-34-31,69 0-16,0 0 15,103 0-15,68 0 16,-68 0-16,103 0 16,69 0-16,-69 0 15,-172 0-15,-34 0 16,-69 0 15,-68-34-15,-69 34-1,-34-69-15,-103 35 16,68 34-16,69 0 16,-34 0-16,68 34 15,-103-34-15,69 35 16,0 33-16,69-68 15,0 0 17,34 35-17,68-35 1,1 0-16,-35 0 16,104 0-16,68 0 15,34-69-15,35 35 16,-138 34-16,0 0 15,-103 0-15,-34-35 32,-34 35-17,0 0 1,-69 0-16,-69 0 16,-34 0-16,0 0 15,103 35-15,-68-1 16,33 35-16,-68-69 15,172 0-15,0 0 16,0 34 0,68-34 15,0 0-31,35 0 16,34 0-16,103 0 15,68 0-15,35-34 16,-68-35-16,-1 69 15,-206 0-15,35 0 16,-35 0-16,-103 0 125,35 0-125,-69 0 16,-68 0-16,-1 0 15,35 34-15,102-34 16,104 0 31,137 0-32,137 0-15,-137-34 16,137 0-16,-171-1 16,-35 35-16,-34 0 15,-68-34-15,-1 34 16,0-34-16,-34-1 16,69 35-16,-35 0 15,0 0 1,35-34-16,-35 34 15,69 0-15,-68 0 16,-1 0 140,-34 34-156,-34 1 16,-1 33-16,1-33 16,0-1-16,-69 103 15,0-103-15,34 69 16,1-34-16,33-35 15,70-34 64,33-34-64,35-103-15,-34 102 16,34-102-16,34-69 15,-103 103-15,1 35 16,-35-1-16,34 35 47,-34 68-31,0 35-1,0-1-15,0 70 16,0-35-16,0 0 15,-69-1 1,35-67-16,34 33 16,0-33-16,0-1 15,34-68 48,1-1-48,-1-33-15,-34-1 16,34-34-16,1 0 16,-1 69 31,-34 68-16,0 35-31,0-35 15,0 69-15,0 0 16,0 0-16,0-69 16,0 35-16,34-69 47,1-34-32,-35-1-15,34-68 16,0 69-16,-34-172 15,0 172-15,0 0 16,0 137 47,0-69-48,0 103-15,0 103 16,0-102-16,0-70 15,0 1-15,0-35 16,0-102 31,0 33-31,0-68-16,0 0 15,0 69-15,0-69 16,0 137 78,0 35-94,0-35 15,0 1-15,0 33 16,35-68 78,-35-34-79,0 0-15,34-1 16,-34-33-16,0 33 15,0 104 48,0-35-47,0 1-1,0-1-15,0 35 16,0-35-1,34 0 48,-34-68-47,0 0-1,0-35-15,0 35 16,0-1-16,0-33 15,0 33-15,0 1 16,0 68 31,0 35-31,0 68-1,0-102-15,0 68 16,0-35-16,0-33 15,0-1-15,0-68 47,35-35-31,-1-34-16,-34 0 16,0-69-1,0 69-15,0 69 16,0 0-16,0 68 47,0 35-32,-34 34-15,34-69 16,-35 69-16,35 0 16,-34-69 140,0-34-156,-1 0 15,-33 35 1,-35-35-16,0 0 16,-138 0-16,138 0 15,-274 0-15,68 0 16,-34-35-16,-69-33 16,137 68-16,1 0 15,68 0-15,34 0 16,-34 0-16,35 0 15,68 0-15,-35 0 16,-68 0-16,103 0 16,0 0-16,-68 0 15,102 0-15,-34 0 16,69 34-16,-1 0 16,-33-34-16,33 0 15,1 0-15,-34 35 16,-35-35-16,0 68 15,0-68-15,-69 0 16,69 0-16,0 0 16,-69 0-16,69 0 15,69 0-15,-69 0 16,69 0-16,-69 0 16,0 0-16,34 0 15,35 0-15,0 0 16,-1 0-1,-33 0-15,33 0 16,-68 0-16,69 0 16,-69 0-16,0 0 15,34-34-15,-34 0 16,-34-1-16,-69-33 16,35-35-16,102 68 15,-137-33-15,137 68 16,-34 0-16,69 0 15,34-35 79,0 1-78,0 0-16,69-35 15,102 0-15,104 35 16,-1 34-16,138-68 16,-68 68-16,-70 0 15,-34 0-15,-34 0 16,0 0-16,103 34 16,-240-34-1,137 68-15,-172-68 16,69 35-16,-34-35 15,-35 0-15,0 0 16,35 0 0,-103 0 62,-35 0-78,0 0 15,35 0-15,-137 0 16,-70 0-16,-102-35 16,-35-67-16,173 102 15,-173-103-15,206 68 16,1 35-16,68 0 16,68 0-16,-33 0 93,33 0-93,104 0 63,-35 0-48,104 0-15,-1 0 16,35 0-16,34 0 16,-35 0-16,35 0 15,-137 0-15,68 0 16,-206 0 46,1 0-46,-35 0-16,34 0 16,-102 0-16,-35 0 15,-69 0-15,0 0 16,-34 0-16,35 0 16,102 0-16,-102 35 15,171-1-15,0-34 16,-35 0-16,70 0 15,33 34 1,-33-34-16,102 0 125,35 0-125,-1 0 16,1 0-16,206 0 15,102 0-15,-171 0 16,69 0-16,68 0 16,-171 0-16,-69 0 15,0 0-15,-69 0 16,0 0-1,-34-34 79,-34 0-78,0 34-16,-35 0 15,35 0-15,-1 0 16,-33 34-16,-35-34 16,68 0-16,-68 0 15,0 0-15,0 0 16,138 0 78,33 0-79,70 0-15,171 0 16,68-69-16,-34 69 16,138 0-16,68 0 15,-206 0-15,1 0 16,-35 0-16,-69 0 15,-137 0-15,-35 0 16,-33 0 172,-1 35-188,-34-1 15,0 0-15,34 1 16,1-35 15,-1 68 578,0-34-593,-34 1 31,69 33-47,-35-33 16,104 102-16,-1-68 15,-68 34-15,-1-69 16,-33 0-16,33-34 15,-33 0 48,33 0-47,1 35-16,0-35 15,-35 0-15,0 0 16,0 0-1,1 0-15,-1 0 16,-68 0 125,-1 0-126,1 0-15,-34 0 16,33 0-16,-68 0 16,0 0-16,0 0 15,0 0-15,-34 0 16,-35 0-16,-205 34 15,-1 69 1,69-69-16,-34-34 16,240 0-16,-34 0 15,-35 0-15,69 0 16,0 0-16,172 0 94,-35 0-94,1 0 15,33 0-15,207 0 16,68-34-16,172 34 16,-206 0-16,377 0 15,-102 0-15,-138 0 16,-171-69-16,-138 69 15,-34 0-15,-34 0 16,-172 35 93,0 33-109,0-68 16,-138 69-16,35-69 16,-205 0-16,-36 0 15,35 0-15,35 69 16,171-69-16,-103 68 16,206-68-16,-69 35 15,69-1-15,69-34 47,34 34-31,34-34-1,1 0-15,-1 0 16,69 0-16,34 0 16,-68 0-16,206 0 15,171 0-15,0 0 16,-206 0-16,69 0 15,-206 0-15,-137 0 94,-35 0-78,35 0-1,0 0-15,-35 0 16,35 35 0,-1-1-1,1-34-15</inkml:trace>
          <inkml:trace contextRef="#ctx0" brushRef="#br0" timeOffset="55689.3226">-1545 1158 0,'34'0'94,"35"0"-94,34 0 15,0 0-15,-69 0 16,69 0-16,-68 0 16,-1 0-16,69 0 15,-34 0-15,34 0 16,-69-34-16,0 34 15,35 0-15,-138 0 94,35 0-78,0 0-16,-35 0 15,35 0-15,-69 0 16,68 0 0,1 0-16,34-35 140,0 1-140,0 0 16,0-1 0,0 1-16,0-35 15,0-34-15,0 69 16,-137-103-16,102 34 15,-68 34-15,35-34 16,33 35-16,1 68 109,0 0-30,34 34-79,0 0 15,0 69-15,0-34 16,0-35-16,0 138 15,0-35-15,0 0 16,-35-34-16,1 35 16,0-104-16,-1 0 15,35 35-15,0 0 125,35-69-125,-1 0 32,0-69-32,1 0 0,-35 1 15,34 33 1,-34-33-16,0 33 15,0-33 17,0 33 15,-34 35-16,-1 0-31,1 0 15,-69 0-15,69 0 16,-103 0-16,34 35 16,68-1-16,-68-34 15,0 34-15,0 1 16,69-35 0,-35 0 15,35 0 0,0 0-31,34-35 47,-35 35 62,35-34-109,-34 0 16,34-1-16,-69 1 47,35-35-32,0 35 1,-1 0 0,35-1-1,0 1-15,-68 34 16,33-34 78,104 34-1,-35 0-93,1 0 16,-1 0-16,35 0 16,-1 0-16,1 0 15,-35 0-15,1 0 16,68 0-16,-35 0 16,35 0-16,-68 0 15,-1 0-15,35 0 172,-35 0-141,0 0-15,1 0 0,33 0-16,-33 0 15,-1-35-15,69 35 16,-35 0-16,-33 0 15,68 0-15,-69 0 16,35 0 140,-35 0-156,0-34 16,35 0 0,-35 34-1,-102 0 95,33 0-95,1 0-15,-35 0 16,35 0-16,-69 0 15,69 0-15,-69 0 16,68 0-16,-67 0 16,33 0-16,35 0 15,-1 0-15,-33 0 16,33 0 15,1 0-15,0 0-1,-35 0 1,35 0-16,-69 0 16,68 0-16,-68 0 15,0 0-15,0 0 16,69 0-16,-35 0 16,35 0 30,0 34-30,-1-34-16,-33 0 16,-35 0-16,0 0 15,0 0-15,0 0 16,0 0-16,34 0 16,-68 0-16,103 0 15,-35 0-15,103 0 219,1 0-219,68 0 16,0-34-16,0 34 15,-69 0-15,35 0 16,171 0-16,-137 0 15,0 0-15,0 0 16,-69 0-16,0 0 16,1 0-16,33 0 15,-33 0-15,-1 0 32,35 0-32,-35 0 15,0 0-15,1 0 16,33 0-16,35 0 15,-68 0-15,68 0 16,-35 0-16,1 0 16,34 0-16,-69 0 15,69 0-15,34 34 16,-102-34 0,68 0-16,-69 0 15,69 0-15,0 0 16,0 0-16,-69 0 15,69 0-15,-34 0 16,34 0-16,0 0 16,-69 0-16,1 0 15,33 0-15,-34 0 16,1 0 31,-1 0-32,35 0-15,-35-34 16,0 34-16,35 0 16,0 0-16,-1 0 15,35 0-15,-68 0 16,68 0-16,-35 0 16,-33 0-16,-1 0 15,0 0 32,35 0-16,34 0-15,-69 0-16,1 0 16,33-35-16,-33 35 15,-104 0 110,35 0-109,-1 0 15,1 0-15,-35 0-1,35 0-15,0 0 16,-35 0-16,35 0 16,-1 0-16,-68 0 15,0 0 1,0 0-16,69 0 15,-35 0-15,35 0 16,0 0-16,-35 0 16,35 0 46,-1 0-46,1 0-16,0 0 15,-69 0-15,34 0 16,35 0-16,0 0 16,-35 0 77,35 0-77,-1 0 0,1 0-16,-69 0 0,34-68 15,35 68 1,0 0-16,-35 0 16,35 0-16,-1 0 93,1 0-77,68 0 93,1-35-109,33 35 16,-33 0-16,-1 0 16,35 0-1,-35 0 1,0 0-1,1 0-15,33 0 16,-33 0 0,-1 0-16,35 0 15,-35 0 1,0 0 46,1 0-46,33 0 15,-34 0-31,1 0 16,33 0 0,-33 0-16,-1 0 15,35 0 1,-35 0-16,35 0 15,-1 0-15,-33 0 16,33 0-16,-33 0 16,-1 0-16,0 0 15,35 0-15,-35 0 16,1 0 0,33 0-1,-33 0 79,-1 0-94,0 0 16,35 0-16,-35 0 15,1 0-15,68 0 16,-1-34-16,-33 34 15,-35 0-15,1 0 16,33 0-16,-68-34 47,35-1-31,-1 35-16,0-34 15,35 34-15,-35 0 16,1 0-1,33 0 1,-33-34 0,-1 34 15,35-34-15,-1-1 15,1 35 0,-35 0-15,1 0-1,-1 0 1,35 0 78,-104 0-63,1 0-31,0 0 16,-35 35-1,35-35 16,-1 0-15,1 0-16,-35 0 16,35 0-16,0 0 15,-35 0-15,35 0 16,-1 0-16,1 0 16,-35 0-16,35 0 31,0 0-16,-35 0-15,35 0 16,-1 34-16,-33 34 16,-35-33-16,34-1 15,35 0-15,0-34 16,-1 0-16,1 0 172,68 0-141,1 0-31,33 0 16,-33 0-16,-1 0 15,34 0-15,-33 0 16,-1 0-16,35-34 16,-35 34-16,0 0 15,1 0-15,33 0 16,-33 0-1,-1 0 1,0 0 0,1 0-1,-1-34 1,0 34 0,1 0-1,-1 0-15,35 0 16,-35 0-1,0 0-15,35 0 16,-35 0-16,1 0 16,-1 0-1,35 0-15,-35 0 16,0 0 0,1 0-1,-1 0 32,0-35-16,1 35-31,-1 0 16,0 0 0,0 0-1,1 0-15,-1 0 16,0 0-1,1 0-15,33 0 47,-102 0 110,0 0-157,-1 0 15,-33 0-15,33 0 16,1 0-16,0 0 15,-35 0-15,35 0 16,0 0-16,-35 0 16,0 0-16,-34 0 15,35 0-15,33 0 16,1 0-16,-35 0 16,35 0-16,103 0 125,-35 0-110,0 0-15,35 0 16,-35 0-16,1 0 15,33 0-15,1 0 16,68 0-16,-102 0 16,67 0-16,70 0 15,-69-68-15,69-1 16,-35 69-16,-34-34 16,0 34-16,0 0 15,-34-34-15,-35-1 16,35 35-16,-35-34 15,0 34-15,1 0 32,-1-34-32,0-1 15,-34 1 1,34 0 0,1-1-16,-1 1 15,0 0-15,1-1 16,-35-33-16,34 68 15,0-35-15,-34 1 16,35 34-16,-35-34 31,0-1-15,34 35 0,-34-34 46,-34 34-62,-1 0 16,1-34-1,-35 34-15,35 0 16,0 0-16,-69 0 16,34 0-16,-34 0 15,69 0-15,-35 34 16,1-34-16,-1 34 15,35-34-15,-1 0 16,1 69-16,-35 0 16,1-1-16,33-33 15,-33 33-15,68-33 16,-35-1-16,1-34 16,68 0 77,1-69-77,-1 1 0,69-35-16,-69 68 15,1-33-15,33 33 16,-68-33-16,0 33 15,35 1-15,-35-35 63,0 35-32,0 0 16,0-1-31,68 35 171,-33 0-156,-1 0 32</inkml:trace>
          <inkml:trace contextRef="#ctx0" brushRef="#br0" timeOffset="114985.2823">995-695 0,'-34'0'15,"-35"0"48,35 0-48,0 0 1,-1 0 15,-33 0-15,33 0 0,1 0-1,0-35-15,-1 35 16,1 0-16,68 0 187,1 0-171,-1 0 0,35 0-16,-35 35 15,0-1-15,35-34 16,-35 0-1,0 0 17,1 0-32,-35 34 15,34-34 1,35 0-16,-35 0 16,0 0-1,35 0 1,-35 0-1,1 0 1,-1 0 0,35 0-1,-35 0 1,0 0 0,35 0-1,-35 0 1,1 0-1,-1 0 17,35 0-32,-35 0 31,0 0 0,35 0 16,-35 0-47,1 0 16,-1 0-16,35 0 15,-35 0 1,0 35 15,1-35 0,33 0-15,-34 0 0,1 0-1,-1 0 17,35 0-32,-35 0 15,0 0 16,35 0-15,-35 0-16,1 0 47,-1 0-31,35 0-1,-35 0 1,0 0-1,1 0-15,33 0 32,-33 0-17,-1 0 32,35 0-16,-35 0 1,0 0-1,1 0-15,33 0-1,-68 34 16,35-34-31,-1 0 16,0 34 15,1 1-15,-1-1 0,0 0-1,-34 1 1,0 33-16,0-33 15,0-1-15,0 35 16,0-35 15,35-34-15,-35 34-16,0 1 109,34-1-77,-34 0 46,-69-34-47,35 0-15,0 0-16,-1 0 15,-33 0 1,33 0-16,1 0 15,-35 0-15,35 0 16,0 0 0,-1 0-16,-33 0 15,-35 35-15,68-35 16,-68 68-16,0-68 16,0 35-16,35-35 15,33 0-15,1 0 16,-35 0-16,35 0 15,34 34-15,-34-34 16,0 0-16,-1 0 16,-33 0-16,-70 0 15,70 0-15,33 0 16,1 0-16,-35 0 16,35 0 30,0 0-30,-35 0-16,-34 0 16,0 0-16,0 0 15,0 0 1,69 0-16,-1 0 16,1 0-16,-35 0 62,35 0-62,34 34 16,-34 0-16,0-34 15,-35 0-15,-34 0 16,69 0-16,-1 0 16,1 0-16,0 0 15,-1 35-15,1-35 16,0 34-1,-1-34-15,-33 0 16,33 0-16,-68 0 16,69 0-16,-35 0 15,35 0 63,0 34-46,-35-34-32,35 0 187,-1 0-171,1 0-16,-69 0 15,-34 0-15,68 0 16,-102-34-16,33 0 16,35 34-16,69 0 15,0 0-15,-1-35 63,1 1-48,0 34-15,-69-34 16,34 0-16,35 34 16,-1-35 31,1 35-16,34-34-16,-34 0-15,-35 34 16,69-35-16,-34 35 16,-1-34-16,35 0 15,-34 34-15,34-35 47,0 1-31,34 0-16,69 34 15,-34-35-15,34 1 16,-69 34-16,1 0 16,-1 0-16,69 0 15,-34 0-15,34 0 16,-69 0 0,0 0-16,35 0 15,-35 0 63,-34-34-62,0-1 0,-34 1-1,0 0-15,-35-1 16,0 1-16,1 0 15,-1-1-15,35 35 16,-35 0-16,35 0 16,-1 0-16,-33 0 15,-35 0-15,34 0 16,0 0-16,35 0 16,0 0-1,-35 0 1,35 0-1,34 35 1,-34-35 0,68 0 77,34 0-77,35 0-16,0 0 16,-68 0-16,68 0 15,0 0-15,0 0 16,0 0-16,-69 0 16,69 0-16</inkml:trace>
          <inkml:trace contextRef="#ctx0" brushRef="#br0" timeOffset="6000.7562">-824-489 0,'69'0'187,"-35"0"-187,0 0 16,35 0-16,34 0 15,0 0-15,-69 0 16,0 0-16,35 0 62,-35 0-62,1 0 32,-1 0-17,35 0 79,-35 0-78,0 0-16,35 0 15,-35 0-15,1 0 16,-1 0 0,35 0 62,-35 0-78,0 0 15,1 0-15,33 0 32,-33 0-32,-1 0 109,35 0-109,-35 0 16,0 0-16,1 0 15,33 0-15,35 0 16,-68 0-1,-1 0 1,34 0 31,-33 0-47,-1 0 16,0 0-16,69 0 15,-34 0-15,-35 0 16,1 0-16,-1 0 62,35 0-46,-35 0 0,0 0-16,104 34 15,-104-34-15,0 0 16,1 0-16,68 0 15,-35 0 32,-33 0-31,68 0-16,-69 0 16,69 0-16,-69 0 15,69 0-15,-34 0 16,34 0-16,-69 0 15,0 0 1,35 0 31,-35 0-31,1 0-16,-1 0 15,35 0-15,-35 0 16,0 0-16,35 0 15,-103 0 142,-1 0-142,1 0 1,-35 0-16,-34 0 16,69 0-16,0 0 15,-69 0-15,0 0 16,0 0-16,0 0 15,34 0-15,1 0 16,-35 0-16,0 0 16,34 0-16,-34 0 15,0 0 1,69 0-16,-69 0 16,68 0-16,1 0 15,-35 0-15,35 0 16,0 0-16,-35 0 15,35 0 1,-1 0 62,1 0-62,-35 0-16,-33 0 15,67 0-15,1 0 16,-69 0-16,0 0 16,34 0-16,35 0 15,0 0-15,-1 34 16,1-34 15,0 0-15,-1 0-1,1 0-15,0 0 16,-35 0-16,35 0 16,-1 35-1,-33-35-15,33 0 47,-33 0-16,-1 0-15,35 0-16,-35 34 16,35-34-16,-35 0 15,35 0-15,0 0 16</inkml:trace>
          <inkml:trace contextRef="#ctx0" brushRef="#br0" timeOffset="-9871.3552">686 197 0,'69'0'15,"-35"0"1,1 34-16,-1-34 15,206 69-15,-103-35 16,-34 1 0,-68-1-16,68-34 0,0 0 15,0 0-15,0 0 16,-35 0-16,35 0 16,0 0-16,0 0 15,-34 0-15,-1 0 16,104 0-16,-138-34 15,35-1-15,-69 1 47,-206-35-31,-68 69 0,-173-68-16,35-1 15,309 69 1,-103 0-16,104 0 15,33 0-15,-171 0 16,274 0 78,0 0-79,69 0-15,103 0 16,-69 0-16,69 0 16,-103 0-16,0-68 15,-103 33 48,-68 35-48,33 0 1,-68 35-16,-34 33 16,-137 104-16,102-69 15,-171 68-15,137 35 16,171-171 0,-33 33-16,68-33 15,0-1-15,103-34 16,34 0-1,275 0-15,68 0 16,-136-103-16,171-137 16,-172 102-16,-206 70 15,-68-1-15,-35 69 16,0-34 0,-68 34 15,0 0-31,-35 0 15,-34 0-15,0 34 16,-68 69-16,33-34 16,70-69-16,-173 34 15,104 0-15,68 35 16,-171-35-16,68 1 16,104-35-16,-1 0 15</inkml:trace>
          <inkml:trace contextRef="#ctx0" brushRef="#br0" timeOffset="96978.693">1991-249 0,'0'34'47,"0"1"0,34-1-47,-34 0 15,0 1-15,0-1 16,34 35-16,-34-35 15,0 0-15,35 1 16,-35 33 0,34-34-1,0 69-15,-34-68 16,0 33-16,34-33 16,-34-1-1,0 0-15,0-68 94,-34-35-94,-34 35 16,-1-69-16,35 69 15,34-35-15,-35 35 16,1 34-16,34-34 15,-34 34 17,-35 0-32,35 0 15,-1 0-15,-33 0 16,33-35-16,1 35 16,0 0-16,-104-34 15,104 34-15,0 0 16,-69 0-1,34-69-15,35 69 16,-69 0-16,34-68 16,0 33-1,1 1 1,-1-35-16,-34 35 16,-34-103-16,103 102 15,-1 35-15,35-34 16,-34 34 62,68 0 16,1 0-94,33 0 15,-33 0-15,-1 0 16,69 0-16,-34 0 16,-35 0-1,0 0-15,69 0 16,-69 0-16,35 0 15,-35 0-15,1 0 16,33 0-16,-33 0 16,-1 0-16,0 0 15,35 0 1,-35 0-16,1 0 16,-1 0-16,35 0 15,-35 0 1,0 0-16,35 0 15,-35 0 1,1 0 0,-1 0 15,35 0 0,-35 0-15,0 0-1,35 0 1,-35 0 0,1 0-16,136 0 15,-34 69-15,-34-69 16,-68 68-16,68-68 16,-69 0-16,69 35 15,-34-1-15,-35-34 31,0 34 1,-68-34-1,0 0-15,-35 0-16,35 0 15,-1-34-15,1 0 16,-103-35-16,-1-34 15,-68-137-15,1 102 16</inkml:trace>
          <inkml:trace contextRef="#ctx0" brushRef="#br0" timeOffset="99617.0205">1682-249 0,'0'69'63,"0"-35"15,-35-34-62,-68 69-1,-34-69 16,103 0-15,-35 0-16,35 0 16,-1 0-1,1 0 1,0 0-16,-35-35 16,35 35-1,34-34-15,-35 34 31,35-34-15,0-35 15,35 69-15,33 0-16,-33 0 16,-1 0-1,35-34-15,-35-1 16,0 35 15,35 0-15,-35 35 15,1-35 0,-1 0 0,0 0-15,1 68 0,-35-33 15,34-1 0,0 0-31,-34 1 16,35-35-16,-1 0 15,-34 34-15,69-34 16,-35 0 0,0 0 15,1 0-31,33 0 16,-33 0-1,-1 0-15,35 0 16,-35 0-1,0 0-15,0 0 16,35 0 31,-69 34-16,34-34-15,1 0-1,-1 0-15,35 35 16,-35-35 0,0 34-16,-34 0 15,35-34-15,-1 0 16,0 35-16,-34 33 16,0 35-1,69-69-15,-69 1 16,0 33-16,0-33 15,0-1 79,0 0-78,-34-34-16,34 35 62,-35-35-46,35 68 0,-34-68-1,-35 35 48,35-1-16,68-34 109,-34-34-156,35 34 15,-35-35 1,0-33 0,0 33-16,0 1 15,0 0 32,0-1-47,-35 35 31,1-34-15,34 0 0,0-1-16,0 1 15,0-35-15,0-33 16,-34-1-16,34 68 16,0 1-16,0-35 15,34 69 1,-34-34-1,34 34-15,1 0 16,-1-34-16</inkml:trace>
          <inkml:trace contextRef="#ctx0" brushRef="#br0" timeOffset="104650.008">3158 472 0,'34'68'16,"-34"-33"-16,0-1 15,0 35 32,0-35-47,0 0 16,34-34-16,-34 35 15,0 33-15,0-33 16,0-1-16,0 0 16,0 35 30,0-35-46,0 1 16,0-138 109,0 68-109,0-68-16,0 0 15,0 35-15,0-1 16,35 69-16,-1-34 16,35-35-1,-35 69-15,34 0 16,-68-34-16,69-1 15,0 35-15,-35 0 16,103-34-16,-34 34 16,103-34-16,-68-1 15,-70 35-15,1 0 16</inkml:trace>
          <inkml:trace contextRef="#ctx0" brushRef="#br0" timeOffset="106483.2135">3981 94 0,'-34'0'15,"-103"0"32,-104 0-47,36 0 16,102 35-16,-35-35 16,35 0-16,69 0 15,-35 0-15,35 0 63,0 0-32,68 0 110,35 0-141,-1 0 15,-33-35-15,33 35 16,35 0-16,0 0 15,-68 0-15,33 0 16,35 0-16,-69 0 16,1 0-16,33 0 15,-33 0 17,-35 35 14,0-1-30,0 69-16,0-35 16,0 104-16,0-138 15,0 35-15,0 68 16,0 69-16,-35-171 16,1-1-16,0-34 15,34 34 1,-69-34 15,35 0-31,-1 0 16,-33 0-16,-35 0 15,0-34-15,0 0 16,69 34-16,-104-35 16,70-33-16,-1 33 15,-34 1-15,69 34 16,34-34-16,-103-35 15,34 35-15,0-1 16,1 35 0,33-34-16,1 0 109</inkml:trace>
          <inkml:trace contextRef="#ctx0" brushRef="#br0" timeOffset="102344.6958">3226-180 0,'0'34'94,"0"0"-79,0 35-15,0-35 16,0 1-16,0-1 15,35 35-15,-1-69 219,-34-69-188,0 35-31,0-1 16,69 1 0,-35 0-1,0 34 63,0 0-15,1 0-32,-1 34 0,-34 0-15,0 1-16,34-1 16,1 0-16,-35 35 15,0-35 1,0-102 93,0 33-93,0 1 0,0 0-16,0-69 15,0 34-15,0-34 16,0 69-16,0-1 15,0-33-15,0 33 47,0 70 78,68 68-109,-33 0-16,33 34 16,-68 35-16,0-138 15,0 0-15,0 69 16,35-34-16,-1 34 15,0-103 48,1 0-63,-35-138 16,0-33-1,0-104-15,-69 35 16,0 34-16,35 69 15,34 102-15,0 70 79,0 33-64,0-33-15,0 68 16,0 0-16,0 34 15,0 35-15,0-69 16,0 34-16,0 69 16,34 0-16,-34-103 15,0-69-15,35-34 63,-35-69-48,0 35 1,0 0-16,0-35 16,-69-34-16,69 69 15,-34-69-15,-1 34 16,1-34-16,0 103 16,34-34-16</inkml:trace>
          <inkml:trace contextRef="#ctx0" brushRef="#br0" timeOffset="126449.1238">1579 1673 0,'-35'69'0,"1"-69"15,34 34 95,0 0-110,34 1 15,1-35 48,-1 0-63,-34 34 62,69-34-46,-69-34 0,0-69-16,0 68 15,0-102-15,0-34 16,0 68-16,0 34 16,0-34-16,-103-34 15,68 34-15,-33 34 16,33 35-16,-33-35 15,33 69-15,-33 0 16,33-34 0,1-1-16,0 35 15,-35 0 1,35 0-16,-1 0 16,-33 35-16,33-1 15,1 0-15,-34-34 16,68 35-16,-69-35 15,0 68-15,-34-68 16,69 0 0,34 35 31,34-35-32,172 0-15,34 0 16,35 0-16,-206 0 15,137 0-15,-69 0 16,138 0-16,-138 0 16,69 0-16,-69 0 15,-103 34-15,-68 0 94,34 1-94,-103-1 16,34-34-16,35 34 15,0 1-15,-69-1 16,0-34-16,0 0 16,34 34-16,1-34 15,-70 69-15,35-35 16,35 35-1,136-69 95,-33 0-95,-1 0-15,69 0 16,-34 0-16,-35 0 16,0 0 15,-68 0 110,-35 0-141,35 0 15,0 0 1</inkml:trace>
          <inkml:trace contextRef="#ctx0" brushRef="#br0" timeOffset="12000.4483">995-524 0,'0'-34'0,"0"0"141,0-35-110,0 35-31,34-1 94,-34 1 125,0 0-204,-34 34-15,0 0 16,-1 0-1,-33 0-15,34 0 16,-1 0-16,-33-35 16,33 35-16,1 0 15,0 0-15,-35 0 16,35 0-16,-1 0 16,70 0 327,-1 0-343,35 0 16,34 0-16,34 0 16,-34 0-16,-35 0 15,-33 0 1,-1 0 46,35 0-46,-35 0-16,0 0 16,35 0-1,-35 0-15,1 0 16,-1 0-1,35 0 1,-35 0 0,0 0-1,1 0-15,33 0 16,-33 0 0,-1 0-16,35 0 15,-35 0-15,69 0 16,-69 0-16,1 0 15,33 0-15,-33 0 16,-1 0 0,34 0 109</inkml:trace>
          <inkml:trace contextRef="#ctx0" brushRef="#br0" timeOffset="123689.3086">-858-764 0,'68'34'78,"-33"35"-62,33-35-16,-68 1 16,69 33-1,-69 1-15,34-35 16,1 1-16,-35-1 16,0 0 15,34 1-16,-34-1 1,0 0 0,0 1-1,0-104 95,0 35-110,0-1 15,0-33-15,0 33 16,0 1-16,0 0 16,-34-69-16,34 68 15,-35-33 1,1 33-16,34 1 78,34 34-62,35 69-16,-35-1 15,69 1-15,0 68 16,-69-102-1,35 68-15,-69-35 16,69 35-16,-69 0 16,34-68-1,35-1 1,-35-34 0,0 0-16,35 0 15,68 0-15,1 0 16,-35 0-16,0 0 15,-69 0-15,0 0 16,69 0-16,-34 0 16,34 0-16,-69 34 15,0-34 1,1 35 15,-1-35-15,0 34-1,1 0 17,-1-34-32,0 0 15,1 34 1,33 1-16,-33 33 16,-1 1-16,35-35 15,-35-34 1,69 0-16,-34 35 15,-35-1-15,0-34 16,35 34-16,-69 1 16,34-35-16,1 0 15,-1 0 1,35 34-16,-69 0 16,34-34-16,0 35 15,1-35-15,-35 34 16</inkml:trace>
          <inkml:trace contextRef="#ctx0" brushRef="#br0" timeOffset="9312.8275">-378-489 0,'-34'0'47,"-35"0"31,35 0-63,0 34-15,-35-34 16,35 0-16,-69 0 16,68 0-16,-68 0 15,69 0-15,68 0 141,69-34-126,35 34-15,33 0 16,-68 0-16,-69 0 16,1 0-1,-1 0 1,35 0-16,-35 0 156,0 0-156,35 0 16,-35 0-16,1 0 31,-1 0-31,35 0 16,-35 0-16,0 0 109,1 0-93,33 0-16,-68-35 125,-68 35-110,-35 0 1,68 0-16,-68 0 16,69 0-16,-69 0 15,0 0-15,0 0 16,35-34-16,-35 34 15,68 0-15,1 0 16,0 0 140,68 0-124,0 0-17,69 0-15,34 0 16,1 0-16,-35 0 15,68 0-15,-68 0 16,0 0-16,0 0 16,-34 0-16,0 34 15,-1-34 48,-33 0-48,-1 0-15,0 0 16,35 0-16,-69 35 16,34-35-16,1 0 15,-1 0-15,34 0 141,-33 0-125,-1 0-16,35 0 15,-35 0-15,0 0 16,69 0-16,-68 34 15,33 0-15,-33-34 16,-1 0 78,35 0-79,-1 0-15,1 0 16,-35 0-16,1 0 16,33 0-16,-33 0 15,-1 0 110,35 0-78,-35 0-47,-34 35 125,-34-35-109,34 34-1,-69-34-15,35 0 16,-1 0-16,-68 34 16,35-34-16,33 0 15,1 0-15,-69 0 16,-69 0-16,35 0 16,103 0-16,-104 0 15,36 0-15,-36 0 16,104 0-16,-35 0 15,35 0-15,0 0 172,-1 0-172,35 35 16,-34-1-16,-35 0 16,35-34-1</inkml:trace>
          <inkml:trace contextRef="#ctx0" brushRef="#br0" timeOffset="83064.7839">618 129 0,'103'0'0,"-69"0"16,69 0-16,-69 0 15,0 0-15,35 0 32,-35 0-17,1 0 17,33 0-32,-33 0 15,-1 34 1,0-34-16,1 0 15,33 0 1,-33 0 0,-1 0-16,35 0 15,-35 34-15,35 0 16,-1 35-16,1-35 16,-35 1-16,1-35 15,33 0-15,-33 0 16,-35 34 46,-35-34-46,-33 0-16,33 0 16,-68 0-16,69 0 15,-69 0-15,69 0 16,-35 0-16,35 0 15,-1 0-15,-33 0 16,-35 0-16,68 0 16,-68 69-16,0-69 15,1 0-15,-1 0 16,0 0-16,-172 0 16,69 0-16,69 0 15,34 0-15,0 34 16,68-34-16</inkml:trace>
          <inkml:trace contextRef="#ctx0" brushRef="#br0" timeOffset="118986.2611">1373-455 0,'0'34'16,"0"1"15,34-35 16,-34 34-47,0 0 16,34 1 15,35-1-15,-35 0 15,1 35-31,-1-69 109,0 0-93,-34-34-16,0-1 16,0 1-16,0 0 15,35-1-15,-35 1 16,34 34-16,0 0 31,-34-34 63,0-1-47,0 1-32,0-35 1,0 35 0,0 0-16,0-1 15,0-33-15,0 33 16,0 1-16,0 68 109,0 35-93,0-35-16,0 1 15,0-1 1,0 172-16,0-172 16,0 69-16,-34-68 15,34 33 1,69-68 140,-35 0-140,0 0-16,1 0 15</inkml:trace>
          <inkml:trace contextRef="#ctx0" brushRef="#br0" timeOffset="116280.9396">-996 163 0,'35'0'62,"33"0"-46,-33 0-16,-1 0 15,138 0-15,34 0 16,-104 0-16,139 0 16,-173-34-16,138 34 15,-171 0-15,68 0 16,-35 0-16,-33 0 15,-1 0 1,35 0-16,-35 0 16,0 0-16,35 0 15,-35 0-15,-102 0 94,33 0-78,-68 0-16,-34 0 15,34 0-15,0 0 16,34 0-16,-34 0 16,0 0-1,69 0-15,0 0 16,-1 0-16,-33 0 15,136 0 64,1 0-79,103 0 15,171-69-15,-137 69 16,0 0-1,0 0-15,0 0 16,-69 0-16,35 0 16,-69 0-16,0 0 15,-69 0-15,0 0 16</inkml:trace>
          <inkml:trace contextRef="#ctx0" brushRef="#br0" timeOffset="129554.2394">1682 369 0,'0'34'16,"0"0"-16,0 35 15,0-35-15,0 1 16,0 33 0,0-33-1,0-1 1,0 0-16,0 35 31,0-35-15,0 1-1,0 33-15,0-33 16,0-1 0,0 0-16,0 1 15,0-1-15,0 0 16,0 1 0,0-1 15,0 35-16,0-35 1,0 0 0,0 35-1,0-35 1,0 0 46,0 1-62,0 33 32,0-33-17,0-104 79,0 35-94,0-103 16,0-1-16,0 35 15,0 69 1,0-35-16,0-34 16,0 69-16,-35 0 15,35-1-15,0-33 16,0 33-16,0-68 15,-103 35-15,103 33 16,-34 1-16,0 0 16,34 68 77,0 0-77,34 1-16,-34 68 16,0-35-1,0 70-15,69 68 16,-69-172-16,0 69 16,0-69-16,0 138 15,0-104-15,0-33 16,34-1 31,-68-68 31,-35 34-63,0 0 17,35 0-17,0 0 1,-35 0 0,35 0-16,-1 0 15,1 0 1,34-35-16,-69 35 15,35-68-15,0 34 16,-69-1-16,0 1 16,-34-35-1,-1 35-15,35 34 16,0 0-16,69 0 16,-69 0-1,34 0-15,35-69 0,0 69 31,-1 0-15,1-34 0,0 34-16,-1 0 15,1 0-15,-35-34 16,1-1-16,-1-33 16,-34 33-16,0 1 15,35 0-15,33-1 16,-33 1-1,33 34 95,1 0-110,-35 0 15,35-34-15,-69 34 16,69 0-16,-69 0 16,0 0-16,68 0 15,-102 0-15,34 0 16,-34 0 0,68 0-16,-34 0 15</inkml:trace>
          <inkml:trace contextRef="#ctx0" brushRef="#br0" timeOffset="69817.4601">412-627 0,'34'35'0,"35"-1"16,-35 69-16,0-103 16,-34 34-16,35 1 15,68 33-15,-35 1 16,1-35-16,34 69 15,0-103-15,-69 35 16,69-35-16,0 0 16,-69 0-16,69 0 15,0 0-15,-68 0 16,33 0-16,-33 0 16,-104 0 218,35 0-218,-69 0-16,68 0 15,1 0-15,-69 0 16,34 0-16,35 0 15,0 0-15,-1 0 16,-33 0-16,-35 0 16,0 0-16,-69-35 15,104 1-15,-1 34 16,-68 0-16,102 0 16,-33 0-1,-35 0-15,68 0 16,1 0-16,0 0 47,-35 0-47,35 0 15,-35 0-15,-171 0 16,-35 0-16,1 0 16,-138 0-16,34 0 15,138 0-15,68 0 16,-102 0-16,136 0 15,35 0-15,69 0 16,-35 0-16,35 0 63,0 0-63,-69 34 15,-137-34-15,137 0 16,-69 0-16,69 0 15,-34 0-15,-1 0 16,-102 0-16,103 0 16,0 0-16,-69 0 15,34 0 1,69 0-16,69 0 16,68 0 327,0 0-327,1 0-16,-1-34 16,35 34-16,-1-34 15,-33 34-15,-35-35 16,68 35-16,1 0 15,-35 0-15,1 0 16,-1 0-16,34 0 16,-33 0-1,-1 0-15,35 0 16,-35-34 15,0 0 16,-68 34 62,-35 0-93,35 0-16,0 0 16,-69 0-16,69 0 15,-35 0-15,35 0 16,-1 34-16,-33-34 16,33 0-1,1 0 1,0 0-16,-35 0 15,35 0-15,-1 0 16,-33 0-16,-35 0 16,0 0-16,68 0 47,1 0-16,0 0-16,-1 0 48,1 34-47,0-34-1,-1 0 1,1 0-1,-35 0-15,35 35 16,0-35-16,-35 0 94,69 34-94,0 0 15,0 1-15,0 33 16,0-33-16,0-1 16,0 35-16,0-35 15,0 0-15,34 35 16,1-69-16,33 68 16,1 1-1,-69-35-15,69 1 16,-35-1-16,0-34 15,1 34 1,-35 1-16,0-1 78,0 0-62,0 35-1,-35-69 64,1 0-64,-35 0-15,-137-34 16,104 34-16,-139-35 15,104 35-15,68 0 16,35 0-16,0-34 16,-1 34 62,-33 0-63,33 0-15,-68 0 16,-68 0-16,68 0 16,0 0-16,0 0 15,69 0-15,-69 0 16,34 0-16,35 0 16,102 0 46,-33 0-62,-1 0 16,69 0-16,-35 0 15,35 0-15,0-69 16,0 69-16,0 0 16,0 0-16,0 0 15,0 0-15,0 0 16,-68 0-16,68 0 15,0 0-15,0 35 16,-1-35 0,-67 0-16,68 0 15,0 0-15,0 0 16,-35 0-16,-33 0 16,-1 0-16,0 0 15,35 0 1,-35 0-16,1 0 15,-1 0-15,-34 34 16,69-34-16,-35-34 16,0 34-1,-68 0 126,0 0-125,-35 0-16,35 0 15,-1 0-15,-68 0 16,0 0-1,0 0-15,0 0 16,0 34-16,0-34 16,1 0-16,33 0 15,35 0 1,-1 0-16,-33 0 16,-1 0-16,0 0 15,-34 0-15,35 0 16,-70 0-16,104 0 15,-138-34-15,104 34 16,33 0-16,1 0 16,-35 0-1,35 0 17,0 0-17,-1 0-15,-33 0 16,34 0-16,-1 0 15,-68 0-15,35 0 16,33-35 31,1 1-31,0 0-1,-35-1-15,35 1 16,-1 34-1,1 0-15,34-34 63,34 34-63,-34-69 16,69 69-1,-69-34-15,34-1 16,1 1-1,-1 0 32,0 0-15,1 34-1,-1-35-31,35 35 94,-35 0-94,0 0 15,1 0 1,33 0-16,-34 0 15,1 0-15,33 0 16,-33 0-16,-1 0 16,0 0-16,35 0 15,-35 0-15,1 0 16,33 0-16,-33 0 16,-1 0-1,0 0-15,35 0 16,-35 0-1,1 0-15,-1 0 16,35 0 0,-35 0-1,0 0 1,1 0 0,33 0-1,-33 0-15,-1 35 16,0-35-1,35 0 32,-35 0 0,1 0-31,-1 0-16,34 0 15,-33 0-15,-1 0 16,35 0-16,-35 0 16,69 0-16,-69 0 15,1 0 1,33 0 0,-68 34-16,35-34 15,-1 0-15,0 0 16,69 0-16,-34 0 15,-35 0-15,1 0 16,-70 0 125,-33 0-126,33 0 1,1 0-16,-35 0 16,35 0-16,0 0 15,-69 0-15,0 0 16,0 0-16,0 0 15,68 0-15,-33 0 16,34 0-16,-1 0 16,-33 0-16,33 0 15,1 0-15,-35 0 16,35 0-16,0 0 16,-1 0-16,-33 0 15,33 0 32,1 0-31,-69 0-16,0 0 15,34 0 1,-34 0-16,0 0 16,0 0-16,69 0 15,0 0 32,-35 0-31,35 0-16,0 0 15,-69 0-15,68 0 16,1-34 0,0 34-16,-1 0 31,1 0-16,0 0 1,-1-35 15,-33 35-15,33 0 0,1 0-1,68 0 126,35 0-141,-35 0 15,69 0-15,0 0 16,-68 0-16,68 0 16,-1 0-16,70 0 15,-69 69-15,-34-69 16,34 34-16,-35-34 16,-33 0-16,-1 0 15,0 0-15,35 0 16,-35 0-1,1 0 1,-1 0-16,35 0 16,-35 0-16,0 0 15,35 34-15,103 1 16,-138-35 0,69 0-16,-69 0 0,35 0 15,-35 0 1,0 0-16,35 0 15,-35 0-15,1 0 16,-1 0 0,35 0-16,-35 0 15,0 0 1,35 0 0,-35 0-16,1 0 15,-1 0-15,35 0 16,-35 0-1,0 0 1,1 0 78,-70 0-79,1 0 1,-35 0 0,35 0-16,-69 0 15,69 0-15,-1 0 16,-33 0-16,33 0 16,1 0-16,-69 0 15,34 0-15,35 0 16,-69 0-16,0 0 15,0 0-15,0 0 16,-34 0-16,68 0 16,-34 0-16,0 0 15,69 0-15,0 0 16,-69 0-16,68 0 78,1 0-62,0 0-16,-1 0 15,1 0-15,0 0 78,34-35-15,34 35-32,0 0-31,35 0 16,34 0-16,0 0 15,69-68-15,68 68 16,-137 0-16,103 0 16,-69 0-16,-68 0 15,34 0-15,0 0 16,-69 0-16,35 0 16,-104 0 46,1 0-62,0 0 16,-1 0-16,-33 0 15,-1 0 1,-137 0-16,-34 0 16,137 0-16,-34 0 15,-69 0-15,34-69 16,103 69-16,-137 0 15,-34 0-15,-34 35 16,68-35-16,68 0 16,-33 0-16,-35 0 15,68 0-15,70 0 16,-104 0-16,69 0 16,69 0-16,-35 0 15,-34 0-15,0 0 16,69 0-16,0-69 15,-35 69-15,35 0 16,-69-34-16,68-1 16,-102 1-16,34 34 15,69 0-15,-69-34 16,-69-69-16,104 68 16,-70 1-16,-33-35 15,33 35-15,35-69 16,-103 0-16,35 103 15,136-34 1,-33-1-16,-1 1 16,1 34-16,-35 0 15,103-34-15,-35 34 16,1-69-16,0 69 16,34-34-16,-35 34 15,35-35-15,-34 1 63,0 34-32,68 0 16,35 0-32,-1 0-15,-33 0 16,-1 0-16,69 0 16,-35 0-16,35 0 15,-68 0-15,68 0 16,-69 0-16,69 0 16,-34 0-16,-35 0 15,-34 34 63,0 1-62,0 33 0,-34 1-16,-1-69 15,1 34-15,-35-34 16,35 0-1,0 0 1,-35 0-16,35 0 16,-69 0-16,68 0 15,1 0-15,-69 0 16,-103 35-16,35-1 16,-1-34-16,35 0 15,102 0-15,1 0 16,0 0-16,-35 0 94,103 0-32,1 0-46,-1 0-1,0 0-15,35 0 16,34 0-16,0 0 16,0 0-16,-69 0 15,69 0-15,0 0 16,0 0-16,0 0 15,0 0-15,0 0 16,69 34-16,-138-34 16,35 0-16,-35 0 15,-103 0 95,35 0-95,0 0 1,-1 0-16,-33 0 16</inkml:trace>
          <inkml:trace contextRef="#ctx0" brushRef="#br0" timeOffset="121560.6024">1373-455 0,'0'69'125,"0"-35"-125,0 0 15,0 35 1,-35-35-16,35 1 16,0 33-16,0-33 15,0-1-15,0 0 16,0 35 0,0-35-1,-34-102 126,0-104-141,34 69 15,0 0-15,0 69 16,0-1-16,0-33 16,0 33-16,0 104 125,-35-35-110,1 35 1,-35 0-16,1-35 16,-70 69-16,70-103 15,-1 34-15,35-34 16,-69 0-16,-69 0 15,69 0-15,69 0 16,-35 0-16,35 0 16,0 0 31,-1 0-47,-33 0 15,33 0-15,1 0 16,-35 0-16,35 0 15,-69 0-15,69 0 16,-1-34 156,35 0-172,69-1 16,-35 1-16,207 0 15,-207-1-15,0 35 16,35 0-16,-35 0 15,1-34-15,33 34 16,-33 0-16,-1 0 16,-68 0 93,-69-34-93,-35-35-16,35 35 15,0-1-15,0 1 16,35 34-16,33 0 16,1 0-16,-69 0 15,69-34 32,34-1-16,-69 35-15,104 0 125,-1 35-110,0-35-31,0 0 15,1 0 17</inkml:trace>
          <inkml:trace contextRef="#ctx0" brushRef="#br0" timeOffset="2136.1441">-1991-730 0,'0'35'93,"0"-1"-93,0 69 16,0-34-16,0-35 16,0 0-16,0 1 15,0 33-15,0-33 16,0-1-1,-34 0 79,-1-34-78,1 0-1,-35 0 1,35 0 15,0-34-15,-35 0 0,35-1-1,-35 35 1,0-34-16,-34 34 15,69 0-15,0 0 16,-35 0 78,35 0-79,-1 0-15,-33 0 16,-35 0-16,69 0 16,-1 0-16,1-34 62,34-1-46,34 1-16,35 0 15,-35-1-15,0 1 16,35 34-16,68 0 16,35 0-16,-35 0 15,-34 0-15,0 0 16,-68 0-16,33 0 16,-33 0 46,-1 0-15,35 0-31,-35 0-16,0-34 15,35 34-15,34 0 16,-69 0-16,0 0 15,1 0-15,33 0 16,-33 0 0,-1 0-16,0 0 47,35 0-47,-69 34 15,34-34-15,1 34 16,-1-34-16,69 0 15,0 0-15,0 0 16,-34 35-16,-35-1 63,0-34-63,35 0 15,34 0-15,-69 0 16,1 0-16,-1 0 15,35 0-15,-35 0 16,0 0-16,35 0 16,-35 0 46,0 0-31,1 0-31,33 0 16,-33 0 0,-1 0-16,35 0 15,-35 0-15,0 0 16,1 0-16,33 0 16,-33 0-16,-1 0 15,35 0-15,-35 0 16,0 0 31,1 0-47,33 0 15,-33 0 1,-1 0-16,0 0 16,35 0-1,-35 0 1,1 0-16,-70 0 140,-33 0-124,33 0-16,-68 0 16,69 0-16,0 0 15,-69 0-15,0 0 16,0 0-16,34 0 16,0 0-16,-137 0 15,69 0-15,69 0 16,-70 0-16,70 0 15,-1 0-15,35 0 16,-1 0-16,1 0 16,-35 0 77,35 0-61</inkml:trace>
          <inkml:trace contextRef="#ctx0" brushRef="#br0" timeOffset="2872.935">-927-455 0,'69'0'47,"-35"34"-32,0-34 1,1 0-16,68 0 16,0 0-16,0 0 15,34 0-15,-69 0 16,70 0-16,-35 35 16,0-35-16,0 0 15,-69 0-15,0 0 16,1 0-1,33 0-15,-33 0 125,-1 0-109,0 0-16,35 0 16,-103 0 93,-1 34-109,1 0 16,-69-34-16,-69 0 15,69 0-15,35 0 16,-35 0-16,0 0 16,68 0-1,-136 0-15,137 0 16,-69 0-16,68 0 15,-33 0-15,-35 0 16</inkml:trace>
          <inkml:trace contextRef="#ctx0" brushRef="#br0" timeOffset="93978.3744">-3467-455 0,'34'34'16,"-34"35"15,35-69-15,-35 34-16,0 1 15,103 68-15,-69-35 16,35 1-16,-69 0 15,34-1-15,0-33 16,-34-1-16,69 0 16,-69 0-16,34 104 15,35-70-15,-35 1 16,35-35-16,-35 35 16,0-35-16,1 1 15,33-35 48,-33 0-48,-1 0 1,35 0 0,-69-35-16,34 1 15,0 0-15,-34-35 16,0 35-1,0-1-15,0 1 63,-34 34-32,0 0-15,-35 0-16,35 0 15,-1 0 1,-33 0-16,33 0 16,1 0-16,0 0 15,-35 0-15,35 0 16,0 0 0,68 0 62,34-34-63,-33 34 1,-1-35-16,35 35 16,-35 0-16,0 0 15,35 0 1,-103 0 78,-1 0-94,1 0 15,-35 0-15,35 35 16,0-35-16,-69 0 15,34 0-15,35 0 16,-69 0-16,0 0 16,69 0-16,-1 0 15,-33 34-15,-1 0 16,35 1-16,-1-35 16,1 34-16,-35 0 15,35 1 1,0-35 140,34 68-156,0-33 16,0-104 109,0 35-110,-35-35-15,-33 69 141,33 0-125,1 0-1,0 0 235,34 34-234,-35 1-1,35 33 17,-34-68-32,34 35 62,-34-35-62,-1 0 219,70 0-203,33 0-1,-33 0 1,-1 0-1,0 0 1,35 0 15,-35 0-15,1 0 31,-1 0 172,-34-69-204,0 35 1,0-1-1,-34 35-15,-1-34 47,35 0-47,35-35 16,-35 35 0,0-1-16,0 1 31,0 0-16,34-1-15,-34 1 16,0 0-16,0 0 16,-34 34 62,-1-35-47,1 35-15,34-34-16,34 34 15,-34-69 1,0 35 31,0 0-32,0-35-15,0 35 16,0-1 0,0 104 218,0 0-218,0-1-16,35-33 15,-35-1-15,68 35 16,-33-35-16,-35 0 62,68-34-30,-33 34-17,-1-34 48,0 35-63,-34-1 15,35 0 1,-35 1-16,68-35 16,-68 68-16,35-68 15,-35 35-15,-35-35 141,1 0-125,0-35-16,-1 1 15,35 0-15,0-35 16,-34 35-16,0-1 15,34-33-15,0 34 16,-35-1-16,35 1 16,0-35-1,0 35-15,0 0 16,0-1 0,0-33-1,-34 68-15,0-35 16,-1 1 62,35 0-62,-34-35-1,0 69-15,34-34 16,-35 34-16,35 68 203,0-33-187,0 33-16,35-33 15,-35-1-15,0 69 16,34-69-16,0-34 15,1 69-15,-1-69 16,0 0-16,1 0 16,-1 0-16,35 0 15,-35 0-15,0 34 16,35 1-16,-35-1 16,1-34-16,-1 34 15,35 0 1,-35 1-16,0-35 15,35 0 1,-35 0 0,0 0-16,1 0 15,33 0 1,-33 0-16,33 34 16,-33-34-1,-1 0 1,0 0-1,35 0 1,-35 0 0,1 0-1,33 34 1,-33-34 0,-1 0-1,0 0 16,35 0-31,-35 0 32,1 0-32,33 0 15,-33 0 17,-1 0-1,35 69-31,-35-69 15,0 0 1,1 0 0,33 0-1,-33 0-15,-1 0 32,34 0-17,-33 0 1,-1 0 15,0 0-15,35 0-1,-35 0 1,-102 0 171,33 0-187,1 0 16,0 0 0,-35 0-16,35 0 15,0 0-15,-35 0 16,35 34 0,-1-34-16,-68 35 15,0-35 1,69 0-16,0 0 15,-35 0 1,35 0 62,-1 0-78,1 0 16,-35 0-1,35 0 1,103 0 156,-35 0-156,0 0-1,1 0-15,68 0 16,-35 0-16,1 0 15,0 0-15,-35 0 16,69 0-16,-69 0 16,35 0-16,-35 0 15,0 0-15,35 0 16,-35 0 15,1-35 0,-1 35 1,0 0-17,35 0 32,-35 0-16,1 0-15,33 0 0,-33 0-1,-1 0-15,0-34 16,1 0 0,-1-1-1,-34 1 16,0-35 1,0 35-32,0 0 31,0 0 0,0-1 47,-69 35-62,35 0 0,0 0-16,-35 0 15,0 0-15,1 0 16,-35 0-16,68 0 15,-68 0-15,69 0 16,-34 0-16,33 0 16,1 0-16,0 0 15,-35 0-15,35 0 16,-1 0-16,-68 0 16,35 0-16,33 0 15,1 0-15,0 0 16,-35 0-16,103 0 78,1 0-62,-1 0-1,0 0-15,35 0 16,34 0-1,0 0-15,0 0 16,68 0-16,-102 0 16,68 0-16,-68 0 15,68 0-15,-34 0 16,35 0-16,-35 0 16,34 0-16,-103 0 15,35 0-15,-103 0 110,-1 0-95,1 0-15,0 0 16,-35 0-16,35 35 15,-69-1-15,0-34 16,0 0-16,0 0 16,0 0-16,-69 0 15,69 0-15,35 0 16,-35 0-16,-35 0 16,70 0-16,33 0 15,1 0 1,68 0 93,35 0-109,-35 0 16,1-34-16,68 34 15,34 0-15,34 0 16,-68 0-16,69 0 16,0 0-16,-69 0 15,-69 0-15,69 0 16,-34 0-16,-104 0 141,1 0-126,0 0-15,-1 0 16,-33 0-16,-35 34 15,68-34-15,-68 0 16,69 0-16,-35 0 16,35 0-16,0 0 31,68 0 63,35 0-79,-35 0-15,0 0 16,1 0-16,33 0 16,35 0-16,-34 0 15,0 0-15,-35 0 16,35 0-1,-69 34 48,-35-34-63,1 0 16,0 0-1,-1 34-15,-33 1 16,33-35-1,-102 34-15,-35 35 16,138-35-16,0-34 78,34 34-62,34-34-1,0 0-15,35 0 16,0 35-16,-1-35 16,1 34-16,0 0 15,68 1-15,-103-35 16,1 0 0,-70-35 46,1 1-46,0 0-16,-1-104 15,-33 1-15,33 103 16,35-138-16,35 138 16,-35 0-16,68-1 31,-33 35 0,-1 0-31,0 0 16,-34-34-1,69 34-15,-35 0 16,1 0 0,33 0-1,-33 0 16,-35 34 1,0 1-32,34-1 93,0-34-61,1 0-32,33 0 15,35 0-15,-69 0 16,1 0-16,33 0 16,35 0-16,-34 0 15,68-34-15,-102 34 16,-1 0-16,35-35 15,-35 35-15,0 0 16</inkml:trace>
          <inkml:trace contextRef="#ctx0" brushRef="#br0" timeOffset="133201.4113">-4840-180 0,'0'68'125,"0"-33"-125,0-1 15,34 35-15,1-35 16,-35 0-16,0 35 16,68-35-16,-33 0 31,33-34 16,-33 0-32,-1 35 1,0-35 0,-34 34-16,35-34 15,33 0-15,-33 34 16,-1-34-16,0 35 16,-34-1-1,69-34 32,-35 34-16,-34 1-15,0-1 203,-137-68-204,103 34 1,-1 0-16,1-69 16,0 35-16,34-1 15,0-33-15,0 33 16,0 1-1,0 0 1,0-69-16,0 34 0,0 35 16,0 0-1,0-1-15,0 1 16,-103-35-16,68 1 16,-68-35-16,35 68 15,-1-102-15,69 103 16,-34-1 46,-1 35-46,1 0 0,-35 0-16,35 0 31,0-34-16,-35 34 17,69-34-1,-34 34-31,34-35 16,34 35 93,35 0-78,-35 0-31</inkml:trace>
        </inkml:traceGroup>
        <inkml:traceGroup>
          <inkml:annotationXML>
            <emma:emma xmlns:emma="http://www.w3.org/2003/04/emma" version="1.0">
              <emma:interpretation id="{CC2C6E8F-998D-445C-B1A9-C25BD06EDF4B}" emma:medium="tactile" emma:mode="ink">
                <msink:context xmlns:msink="http://schemas.microsoft.com/ink/2010/main" type="inkWord" rotatedBoundingBox="15874,17531 14012,17496 14038,16097 15900,16131">
                  <msink:destinationLink direction="with" ref="{85A55D63-F938-4013-B718-3542891C2543}"/>
                </msink:context>
              </emma:interpretation>
              <emma:one-of disjunction-type="recognition" id="oneOf1">
                <emma:interpretation id="interp1" emma:lang="" emma:confidence="0">
                  <emma:literal>•</emma:literal>
                </emma:interpretation>
                <emma:interpretation id="interp2" emma:lang="" emma:confidence="0">
                  <emma:literal>*</emma:literal>
                </emma:interpretation>
                <emma:interpretation id="interp3" emma:lang="" emma:confidence="0">
                  <emma:literal>o</emma:literal>
                </emma:interpretation>
                <emma:interpretation id="interp4" emma:lang="" emma:confidence="0">
                  <emma:literal>d</emma:literal>
                </emma:interpretation>
                <emma:interpretation id="interp5" emma:lang="" emma:confidence="0">
                  <emma:literal>@</emma:literal>
                </emma:interpretation>
              </emma:one-of>
            </emma:emma>
          </inkml:annotationXML>
          <inkml:trace contextRef="#ctx0" brushRef="#br0" timeOffset="136233.0404">-4565-421 0,'0'35'31,"0"33"-15,34-33-16,-34 33 15,34-33-15,-34-1 16,0 0-16,35 1 16,-35-1-16,0 0 15,34 1-15,0 33 16,-34-33-16,0-1 15,0 0-15,0 35 16,35-35 0,-35 0-1,34-34-15,0 35 16,-34 33 15,0-33-15,35-35-16,-35 34 15,0 0 1,34 35-16,0-35 16,-34 1 15,0 33-15,0-33-16,0-1 15,0 0 1,0 35-16,0-35 15,34 1 1,-34-70 125,-34-33-126,0 33-15,34-68 16,0 0-16,0 0 16,0 0-16,0 0 15,0 0-15,0 1 16,0-1-16,0 34 15,-34 35-15,34-1 16,0 1-16,0-35 16,0 35-16,0 0 15,0-1 17,0 1 30,34 34-31,0 34-31,35 69 16,-69 0-16,68 0 16,-68 35-16,0 33 15,0 1-15,0-69 16,0-69-16,0 69 15,0-34-15,69-69 63,0-69-47,171-68-16,-68-35 15,137 35-15,-172 34 16,-34 69-16,34-35 15,-103 69-15,35 0 16,-69-34 0,-34 34 15,-1 0-15,1 0-1,-69 34-15,35 0 16,-35 35-16,0 34 15,0-69-15,-172-34 16,103 0-16,104 0 16,33 34-1,104-34 79,0 0-78,-1 0-16,-33 0 15,68 0-15,0 0 16,0 0-16,-35 0 16,-33 0-16,-104 0 93,35 0-77,-69 0 0,68 0-16,-33 0 15,33 0-15</inkml:trace>
        </inkml:traceGroup>
        <inkml:traceGroup>
          <inkml:annotationXML>
            <emma:emma xmlns:emma="http://www.w3.org/2003/04/emma" version="1.0">
              <emma:interpretation id="{9AC8306D-6010-4313-985D-EE63EF5150A0}" emma:medium="tactile" emma:mode="ink">
                <msink:context xmlns:msink="http://schemas.microsoft.com/ink/2010/main" type="inkWord" rotatedBoundingBox="14415,17024 11051,16961 11073,15741 14438,15804">
                  <msink:destinationLink direction="with" ref="{85A55D63-F938-4013-B718-3542891C2543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33201.4113">-4840-180 0,'0'68'125,"0"-33"-125,0-1 15,34 35-15,1-35 16,-35 0-16,0 35 16,68-35-16,-33 0 31,33-34 16,-33 0-32,-1 35 1,0-35 0,-34 34-16,35-34 15,33 0-15,-33 34 16,-1-34-16,0 35 16,-34-1-1,69-34 32,-35 34-16,-34 1-15,0-1 203,-137-68-204,103 34 1,-1 0-16,1-69 16,0 35-16,34-1 15,0-33-15,0 33 16,0 1-1,0 0 1,0-69-16,0 34 0,0 35 16,0 0-1,0-1-15,0 1 16,-103-35-16,68 1 16,-68-35-16,35 68 15,-1-102-15,69 103 16,-34-1 46,-1 35-46,1 0 0,-35 0-16,35 0 31,0-34-16,-35 34 17,69-34-1,-34 34-31,34-35 16,34 35 93,35 0-78,-35 0-31</inkml:trace>
          <inkml:trace contextRef="#ctx0" brushRef="#br1" timeOffset="-140410.8634">-7277-352 0,'0'34'47,"34"-34"-31,1 35 15,-1 33-31,138-33 16,102 102-16,69 69 15,-68-138-15,68 1 16,-68 0-16,-1-69 16,-68 0-16,-103 0 15,-34 0-15,-172-69 47,0 0-31,34 69-16,35 0 15,-138 0-15,-102 0 16,34 0-16,102 0 16,-308 0-16,103 0 15,-69 103-15,172-68 16,102-1-16,207-34 62,206-69-62,-104 35 16,207-35 0,-35-34-16,35 35 15,102-104-15,-68 69 0,-137 69 16,-35-35 0,-206 35-16,-68 34 62,-138 0-46,-68 0-16,-35 0 15,-136 0-15,-36 0 16,173 0-16,68 0 16,103 34-16,274-34 46,-102 0-30,171 35-16,104-1 16,-1-34-16,-34 0 15,34 0-15,-206 0 16,-102 0-16,-1 0 16,-34-34 46,-34 34-62,-1 0 16,-33 0-16,33 0 15,1 0-15,0 0 16,-35 0-16</inkml:trace>
        </inkml:traceGroup>
        <inkml:traceGroup>
          <inkml:annotationXML>
            <emma:emma xmlns:emma="http://www.w3.org/2003/04/emma" version="1.0">
              <emma:interpretation id="{5E35138F-09A8-475C-A88C-1BB1EC959388}" emma:medium="tactile" emma:mode="ink">
                <msink:context xmlns:msink="http://schemas.microsoft.com/ink/2010/main" type="inkWord" rotatedBoundingBox="7980,17480 7139,17464 7178,15371 8019,15387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78986.0278">-10744 60 0,'0'34'15,"35"-34"126,-1 0-110,0 0-31,-34-34 16,35 0 0,-35-1-1,0 1-15,0 0 31,0-35-31,0 35 32,0-1-17,0-33-15,0 33 16,0 1 0,-35-35-1,1-34 1,-69 35-16,69-1 15,34 35 1</inkml:trace>
          <inkml:trace contextRef="#ctx0" brushRef="#br0" timeOffset="82072.3832">-11018-833 0,'0'103'15,"0"-68"-15,0 68 16,0-35-16,0-33 16,0-1-16,0 0 15,0 1 1,34-35-1,-34 68 95,0-33-95,0-1 17,0 35-32,0-35 15,0 0 1,0 1-16,34-35 16,-34 34-1,0 35 1,0-104 109,0 1-125,0 0 15,-34-69-15,34 34 16,0-34-16,0 0 16,0 69-1,-34-1 1,34 1-16,0 0 16,0-35-1,0 35-15,0-1 16,0-33-1,-35 33 1,35 1-16,-34 0 16,34-1-1,0-33-15,-34 33 16,-1 1-16,35-34 16,0 102 140,35 0-156,-35 0 15,34 104-15,0-70 16,1-68-16,-35 69 16,34 0-16,-34 34 15,0-35-15,0 35 16,0-68-16,34-1 47,1-34 0,-1 0-47,0-34 15,35 34 1,-35-35-16,1 35 16,-70 0 124,1 0-124,-35 0-16,-34 0 15,69 0-15,-69 0 16,69 0-16,-35 0 31,35 0-31,34-34 16,-35 34-16,1-34 16,34-1-16,-69 1 15,69-35-15,-68-34 16,68 69-16,0 0 15,0-35-15,0 35 16,34-1-16,0 35 16,-34-34-16,35 34 15,33 0-15,-33-34 16,-1 34-16,35 0 16,-35 0-16,0 0 15,1 0 16,-1 0-15,0 0 0,-34 68-1,35-68-15,-35 35 16,0-1-16,0 0 16,0 1-1,-69-35-15,35 34 16,-1-34-16,1 0 15,-35 34-15,35-34 16,0 35 93,68-35-30</inkml:trace>
          <inkml:trace contextRef="#ctx0" brushRef="#br0" timeOffset="77232.7744">-11053-901 0,'0'34'32,"0"35"-17,0-35 1,0 0 0,-34 1-16,34 33 15,0-33-15,0-1 16,0 0-16,0 35 15,0-35-15,0 1 16,0 33 0,0-33-16,0-1 15,0 0 1,0 35 15,0-35-15,0 1-1,0 33 1,0-33 0,0-1-16,34-34 15,1 0 32,-1 0-31,0 0-1,1 0 1,-35-103 0,0 34-1,0 35-15,0-69 16,0 69-16,0-1 16,0-33-16,0 33 15,0 1-15,0 0 141</inkml:trace>
          <inkml:trace contextRef="#ctx0" brushRef="#br0" timeOffset="74520.7289">-11018-1004 0,'34'34'16,"-34"0"0,0 1-16,0-1 47,0 0-47,0 35 15,0-35 1,0 1-16,0-1 15,0 35-15,0 34 16,0-69-16,0 0 16,0 35-16,0-35 187,0 1-171,0-1-16,0 35 15,0-35 1,34 0 0,1-34-16,-35 35 15,0 33 17,-35-102 139,35 0-171,0-1 16,-34-33-16,0-35 16,-1 68-16,1 1 15,34-35-15,0 35 16,0 0 0,0-1-1,0 1 1,0-35 62,0 35-47,0 103 94,0-35-109,0 0-16,0 35 15,0 0-15,0 34 16,0-35-16,0 35 16,0 0-16,0-68 15,0-1-15,0 35 16,0-35-16,0 0 47,0 0-32,0 35-15,0-35 16,0 1-16,0 33 16,0-33-1,-34-35 204,34-69-203,-35 35-16,35-35 15,0 0-15,0 35 16,0-34-16,0 33 16,0 1-16,0-35 15,-34 69-15,34-34 31,0 0-15,0-1 0,0-33 140,-34 68-156,68 34 109,-34 35-93,0-1-16,0-33 16,34 68-16,-34-1 15,0 1-15,0 0 16,0 0-16,0-68 15,0-1 48,0 35-47,0-35-16,0 69 15,0-69-15,0 1 16,0 33-1,-34-68 95,0-34-79,-1 0-31,1-1 16,34-33-16,0 33 15,0 1-15,0 0 16,0-69-16,0 34 16,0 35-16,0-69 15,0 68 1,-34-68-16,-1 35 0,1 34 15,34-1 64,0 1-64,0 68 95,34 1-110,1-35 15,-35 34-15,34 69 16,0 0-16,1 0 15,-1-69 1,-34 35-16,69-1 16,-35-33-16,35 33 15,-35-68-15,0 0 16,-34 35 31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53:38.539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481 446 0,'-35'35'16,"1"-1"-1,34 35-15,0-35 16,-34-34 0,34 34-16,0 1 93,-35-1-77,1-34-16,34 34 16,-34 1-16,-35-35 15,69 34 1,-34 0-16,-1 1 15,1-35-15,-35 0 16,35 0-16,34-35 156,0 1-156,0-35 16,0-34 0,0 69-16,0 0 15,0-69-15,0 0 16,34 34-16,-34 35 15,35-35-15,33 35 16,-68-1-16,35 1 16,-35-35 15,34 69-31,0-34 16,-34 103 77,0-35-93,0 0 16,0 69-16,0 0 16,0-68-16,0 68 15,0-35-15,0 35 16,0-68-16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53:40.635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0 0 0,'0'68'0,"34"-68"15,-34 35-15,0-1 16,0 0-16,0 35 16,0-35-16,0 1 15,0-1 1,0 35 0,34-69-16,-34 34 15,0 0-15,0 1 16,0 33-16,0-33 15,0 68-15,0-69 16,0 35-16,0-35 16,0 0-1,0 35 1,0-35 0,0 0-16,0 1 15,0 33-15,0-33 16,0-1-1,0 35 17,35-69-32,-35 34 15,68-34 1,-33 34-16,-35 1 16,34-35-16,-34 34 15,0 35 1,34-35 15,-34 0-15,0 35-16,0-35 15,0 1-15,0-1 16,35 0 0,-1-34-1,-34 69-15,0-35 16,0 1-1,0-1 1,34-34-16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53:45.811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62 0 0,'0'34'0,"-34"1"15,34-1 32,0 35-47,0-35 16,0 0-16,0 35 16,0-35-1,0 1-15,0-1 16,0 35-16,0-35 15,0 0-15,0 35 16,0-35-16,0 0 16,0 1-1,0 33-15,0-33 16,0-1-16,0 0 16,0 69-16,0-34 15,0-35-15,0 1 16,0 33-16,0-33 15,0-1-15,0 0 16,0 35 0,0-35-16,0 1 15,0 33-15,0-33 16,0-1 0,0 35-16,0-35 15,0 0 1,0 1-1,0-1 1,0 35 0,0-35 15,0 0-15,34 0-16,-34 35 31,0-35 0,0 1-31,0-1 31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54:51.93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12055 16966 0,'0'75'31,"0"-150"-31,0 199 16,0-99-16,0 0 15,0 25 1,25-50 0,-25 24-16,25 1 31,-25 0 16,24 0-32,1 24 1,0-24-16,-25 0 16,0 25-16,0-75 62,0 0-46,0 0-16,0-124 15,0 50-15,0 25 16,0-1-16,0 1 16,0 0-1,0 24 1,0 0-1,0 1 17,0 24-17,25 25 48,0 25-48,0 24-15,-1 51 16,26 48 0,-50 26-1,0-25 1,0-100 0,0 26-1,0-100 63,0-74-62,0-174 0,0-74-1,0 173 1,-25 0-1,75 249 48,-1 123-47,-24 199 15,-25-50-16,0-272-15,0 24 16,0-74 15,0-75 16,-49-123-47,49-199 31,0 248-31,-25-100 16,0 200-16,25-1 47,25 25-47,0 25 16,24 74-1,-24 50-15,-25 99 16,0-100-1,0-48-15,0 48 32,0-123-17,0-50 32,-25-24-31,25-26-16,0-49 15,0-24 1,0 98 0</inkml:trace>
  <inkml:trace contextRef="#ctx0" brushRef="#br0" timeOffset="543.2689">12378 16247 0,'-25'0'62,"-25"0"-46</inkml:trace>
  <inkml:trace contextRef="#ctx0" brushRef="#br0" timeOffset="734.6607">12278 16247 0</inkml:trace>
  <inkml:trace contextRef="#ctx0" brushRef="#br0" timeOffset="903.3244">12254 16247 0,'-25'25'78,"25"0"-62</inkml:trace>
  <inkml:trace contextRef="#ctx0" brushRef="#br0" timeOffset="1064.3879">12179 16297 0</inkml:trace>
  <inkml:trace contextRef="#ctx0" brushRef="#br0" timeOffset="1252.4971">12179 16371 0,'0'0'0,"0"25"16,0 0-1,0 24 1,0-24 0,0 0-1,-25 0 1,0 24-1,-24-24-15,24 0 16</inkml:trace>
  <inkml:trace contextRef="#ctx0" brushRef="#br0" timeOffset="1485.7342">12005 17016 0,'-24'25'0,"24"24"16,-25-24 15,0 0-15,0-25-1,-74 0 1,-99-99-1</inkml:trace>
  <inkml:trace contextRef="#ctx0" brushRef="#br0" timeOffset="8118.0339">11658 16570 0,'0'0'0,"25"49"156,0-24-140,0 0 0,-1 24-1,-24-24 1,0 50 0,50-26-1,-50 26 1,0 24-1,0-25 1,25-49-16,-25-75 94,-25 26-79,0-51-15,25 1 16,0 49 15,0 0 1,0 0-17,0-24 1,25 24-1,25 0 1,-26 0 15,1 25-15,0 0 0,0 25 15,0 0-16,-25 0 157,24 0-156,-73-50 109,24-25-109,0 25-1,0 1 63,-24 24 94,24 0-125,0 0-47,-24 0 31,49 24 63,-25-24-78,25 75 15,-25-50-15,25-1-16,50-24 156,-50-24-141,24-1 17,1 0-17,-25 0 1,25 25-16,-25-49 31,0 24-15,0 0 31,0 0-32,0-24 17,0-1-1,-25 25-31,25 0 109,-49-49-93,49 49-1,24 25 110,1 50-109,0-25 0,0 49-1,-25-49 1</inkml:trace>
  <inkml:trace contextRef="#ctx0" brushRef="#br0" timeOffset="12687.9436">11559 16321 0,'25'50'0,"0"-25"31,-25 0-31,49 0 16,1 49 15,-50-24-15,49-26-1,26 100 16,-50-99-31,-25 0 32,24 0-17,1 24 1,25 26 0,-1-26-1,-24 26 1,-25-100 156,-25-25-141,-24 1-31,49 24 16,-25 25-1,0-50 1,0 50-16,1 0 15,-26 0-15,25 0 16,0 0 0,25-24-16,-74-26 15,24 50 17,-24-50-17,0 50 1,-26-24-1,150 24 157,-25 0-156,0 0 15,-1 0-31,26 0 16,-25 0-16,0 0 15,24 0 1,-24 0 0,0 0 15,0 24-31,-1-24 16,26 0-1,-25 0 16,0 0-15,-1 25 0,-24 0-1,25-25 1,0 0 0,25 74-1,-50-49-15,0 0 16,0 0 140,-25-25-78,0 0-62,-25-25 15,26 0-15,-1 25-1,-25 0 1,25-25 0,1 25-1,-51 0 1,50 0-1,1 0-15,24-24 297,24 24-297,26-25 16,-25 25 0,0-25-1,-1 25 32,26 0-31,-25 0-16,0 0 31,-1 0-15,-24-25 155,-24 25-155,-1 0 0,0 0-1,-25 0 1,26 0 0,-51 0-1,50 0 1,-24 0-1</inkml:trace>
  <inkml:trace contextRef="#ctx0" brushRef="#br0" timeOffset="21950.3031">5928 16247 0,'0'0'0,"25"50"0,-25-26 15,25 1 1,-25 25-16,25 24 16,24 50-1,-73-24 17,24-1-17,0-50 1,0-24 31,0 0-47,24 0 15,-24 49 1,0-49 0,0-50 218,0-49-234,-24-25 16,24-1-1,0-48 1,0 73-1,0 26 1,-25 24-16,0-25 16,25 0-1,0 1 1,0 24 0,0-25-1,0-24 1,0 0-1,0 49 1,0 0 0,0 0 15,0-24-15</inkml:trace>
  <inkml:trace contextRef="#ctx0" brushRef="#br0" timeOffset="24483.2986">5953 16421 0,'0'25'16,"0"-1"-1,0 26 1,0 0-1,25-1-15,-25-24 16,25 0-16,0-25 0,-25 25 16,24 74-1,1-50 1,-25 1 0,0 0-1,25-26 1,-25 1-1,0 0 1,0 0 0,25 0-1,-25-1 17,0 26-17,49 24 1,-49-24-1,0 0 1,0-26 31,0-48 78,-24-1-109,24-25-1,-25-272 1,50 99-1,24 99 1,-49 99 0,25-25-1,0 25 1,-25 1 0,0-1-1,0-25 1,-25 25-16,25-24 15,0-1 1,-25 25 0,25 75 156,0-25-157,0 74-15,-49 124 16,49-74-1,0-99 1,0 24 0,0-24-1,0-1 1,0 1 15,0-75 94,0 0-125,0 0 16,0-24-1</inkml:trace>
  <inkml:trace contextRef="#ctx0" brushRef="#br0" timeOffset="26872.0495">5953 15354 0,'0'50'0,"0"-25"16,0 49-1,0 25 1,0 0 0,0-24-1,0-50 1,0 49 0,0-24-1,0 24 1,0-24-1,0 24 1,0-24 0,0 24-1,0-49-15,-49 49 32,49-49-32,0 0 15,24 25 1,-24-1-1,0 26 1,0-26 0,0 26-1,0-26 1,0 26 0,0-51-1,0 51 1,0-26-1,0 26 1,0-26 0,0 1-1,0-25 17,0 0-17,0-1 1,25-24-1,-25 50 1,0-25 0,0 24-1,0-24 110,-25-74-93,25-26-17,0-24 1,0-50-1,0 25 1,0 25 0,0-25-1,-24 124 1,24-25 0,0-49-1,0 49 1,0 0-1,0-24 1,0 24 0,24 25 140,-24 49-125,0-24-31,0 50 16,0 24-1,0 0 1,0-25 0,0 1-1,0-50-15,0-1 16</inkml:trace>
  <inkml:trace contextRef="#ctx0" brushRef="#br0" timeOffset="28748.9739">5928 17264 0,'0'-25'141,"0"0"-126,0 1-15,0-51 16,0 26-1,0 24 1,50-25 0,-50 1-1,0 24 1,0-50 0,0 26 15,0-1-16,25 75 79,0 25-78,-25-1-16,24-49 15,-24 99 1,0-49 0,0 24-1,0-49 1,25 0 15,-25 0 79,0 24-95,0-24-15,0 0 16,0 49-1,0-49 1,0 0 0,0 0-1,0 0 173,0-50-157,0 0-31,0 0 16,0-24-16,0-1 15,-25-74 1,25 25 15,0 49-15,0 1-1,0-1 1,0 25 0,0-24-1,0 73 79,-24 1-94,24 0 16,0 25-16,-25 49 15,-25-25 1,25 1 15,25 24-15,0-74-1,0 24 1,0-24 0,0 0-16,0 24 31,0-24-15,0 0 15,-24 0-31,-1-25 15,25-25 142,0 0-142,0-24-15,-25-26 16,25 26 0,0-26-1,0 1 1,0 24-1,25 1-15</inkml:trace>
  <inkml:trace contextRef="#ctx0" brushRef="#br0" timeOffset="30160.2194">6003 17512 0,'0'0'0,"0"50"47,0-25-32,0-1 1,0 26 15,0-25-31,0 0 16,0-1 0,0 51-1,0-1 1,0-24-1,0-25 1,0-50 78,0 0-79,0-49-15,0-1 16,0-74 0,0-24-1,0 73 1,0 51 0,0-1-1,0 1 1,0-26-1,0 50 1,0 1 0,0 48 124</inkml:trace>
  <inkml:trace contextRef="#ctx0" brushRef="#br0" timeOffset="33568.4668">5829 16396 0,'0'25'0,"0"0"15,0-1 1,0 1 0,0 50-1,50-26 1,-50 26-1,0-51-15,0 51 16,0-50 0,0-1-16,0 26 15,0-25 17,0 0-32,0-1 31,0 51-16,0-50 1,0 24 0,0-24-1,0 0 17,0 0-17,0-1-15,0 1 31,0 25-15,0-25 0,0-1-1,0 26 1,0-25-16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49:42.554"/>
    </inkml:context>
    <inkml:brush xml:id="br0">
      <inkml:brushProperty name="width" value="0.23333" units="cm"/>
      <inkml:brushProperty name="height" value="0.46667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206 395 0,'34'-35'16,"0"35"15,1 0-15,-1 0-16,138 0 16,-69 0-16,137 0 15,34 0 1,1 0-16,0-68 15,-172 68-15,68-69 16,-102 35-16,34 34 16,-34-35-16,-35 1 15,0 34-15,-34-34 78,-34 34-62,-35 0-16,1 0 16,-104 0-16,-34 0 15,69 0-15,-69-69 16,-138 69-16,139 0 16,-1 0-16,-35 0 15,35 0-15,69 0 16,103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49:43.203"/>
    </inkml:context>
    <inkml:brush xml:id="br0">
      <inkml:brushProperty name="width" value="0.23333" units="cm"/>
      <inkml:brushProperty name="height" value="0.46667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0,'34'0'0,"35"0"16,34 0-16,68 0 15,-33 0-15,33 0 16,104 0-16,137 0 15,34 0-15,-103 0 16,-137 0 0,69 0-16,-1 0 15,70 0-15,-241 0 16,34 0-16,-171 0 125,-1 0-109,-68 0-16,-103 0 15,-34 0-15,-69 0 16,35 0-16,-138 0 15,0 0-15,0 0 16,103 0-16,206 0 16,-69 0-16,1 0 15,102 0-15,1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49:43.715"/>
    </inkml:context>
    <inkml:brush xml:id="br0">
      <inkml:brushProperty name="width" value="0.23333" units="cm"/>
      <inkml:brushProperty name="height" value="0.46667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5454 0 0,'-35'0'62,"-33"0"-62,-275 69 16,-310-35 0,-376 35-16,-104-69 15,412 137-15,275-103 16,-35-34-16,207 0 15,102 0-15,104 0 16,102 0 109,35 0-109,-35 0-1,69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49:44.626"/>
    </inkml:context>
    <inkml:brush xml:id="br0">
      <inkml:brushProperty name="width" value="0.23333" units="cm"/>
      <inkml:brushProperty name="height" value="0.46667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0 217 0,'0'-35'16,"34"35"-16,34 0 15,138 0-15,206-103 16,0 103-16,34 0 15,35 0-15,-172 0 16,68 0-16,-102 0 16,-138 0-16,35 0 15,-138 0-15,35 0 16,-35 0-16,-102 0 172,-104 0-157,-103 0-15,-171 0 16,-34 0-16,68 0 16,-69 0-16,138 0 15,103 0-15,34 0 16,137 35-16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50:28.267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B916A6B-B0B9-43A1-92F8-3EF7F2BA0594}" emma:medium="tactile" emma:mode="ink">
          <msink:context xmlns:msink="http://schemas.microsoft.com/ink/2010/main" type="inkDrawing" rotatedBoundingBox="4494,15892 22548,15835 22555,17950 4501,18007" semanticType="scratchOut" shapeName="Other">
            <msink:sourceLink direction="with" ref="{27DEBC15-A8DB-4C7A-AB1F-2EA5BAE88FC5}"/>
          </msink:context>
        </emma:interpretation>
      </emma:emma>
    </inkml:annotationXML>
    <inkml:trace contextRef="#ctx0" brushRef="#br0">16288 598 0,'34'0'15,"1"0"32,33 0-47,-33 0 16,-1 0-1,35 0-15,-35-35 16,0-33 0,35 33-16,-35 1 15,35 34-15,-69-69 16,34 69-16,1 0 15,-1 0-15,35 0 79,-35 69-48,0-35-31,-34 1 15,0 136-15,0-102 16,0 34-16,0-69 16,0 69-16,0-69 15,0 69-15,0-34 16,0-35-16,35-34 62,-35-68-46,68 33 0,-33-33-16,-1-35 15,-34 68-15,34 1 16,1 34 78,-35 103-79,0 0-15,0-69 16,0 138-16,0 0 16,0-104-16,0 35 15,34-103 16,35 0-31,-35-34 16,35-69-16,33-34 16,-33 34-16,68-69 15,-102 103-15,-35-102 16,0 136-16,34-67 16,-34 136 77,0 69-93,0 68 16,0-33 0,0 68-16,0-35 0,0-102 15,0 34 1,0-34-16,0-35 15,34-34 1,-34-69 31,0 35-47,0-138 16,-34 1-16,34 33 15,-69-33-15,69 102 16,0 35-16,0-1 15,0 70 64,35-1-64,-35 103-15,0 1 16,0-1-16,0 69 15,0-34-15,0-69 16,0-69-16,0 69 16,0 0-1,0-172 48,0-34-63,0-68 15,0 68-15,0 34 16,34-137-16,-34 137 16,0-68-16,0 34 15,0 0-15,0 69 16,0-69-16,0 68 16,0-67-16,0 136 93,0 0-93,0 35 16,0 34-16,0 0 16,0-69-16,0-103 93,0-34-93,0 69 16,0 0-16,0-1 16,0-33-16,0 34 15,0-1 63,0 1-62,0-35 15,0 35-15,0 0 15,0-1-15,0-33-1,0 33-15,0 1 328,-34-35-234,-1 35-78,35 0 156,-34 34-141,-35 0-31,35 0 16,0 0-16,-1 0 15,-33 0-15,-35 0 16,0 34-1,0 0-15,-103 1 16,103-1-16,0-34 16,0 0-16,0 0 15,0 0-15,69 0 16,-1 0-16,-33 0 47,33 0-47,1 0 15,-34 0-15,33 0 16,-33 0-16,-1 0 16,-34 0-16,-34 0 15,34 0-15,34 0 16,-34 0-16,0 0 16,69 0-16,-35 0 15,35 0-15,-1 0 16,-33 0-16,33 0 15,1 0-15,0 0 16,-35 0-16,-34 0 16,69 0-16,-35 34 15,1 1-15,-1-35 16,0 0-16,69-35 16,-103 35-16,0 0 15,69 0 1,-35 0-16,35 0 15,-69 0-15,0 0 16,69 0-16,-69 0 16,0 0-16,0 0 15,0 0-15,0 0 16,-69 0-16,35 0 16,0 0-16,-69 0 15,34 0-15,69 0 16,34 0-16,-33 0 15,-1 0-15,-35 0 16,35 0-16,-34 0 16,-35 0-16,69 0 15,-34 0-15,0 0 16,34 0-16,-34 0 16,-35 0-16,-34 0 15,34 0-15,69-34 16,-103 34-16,69 0 15,0 0-15,68 0 16,-102 0-16,-70 0 16,70 0-16,-70 0 15,138 0 1,-34 0-16,0 0 16,-35 0-16,-34 0 15,35 0-15,-70 0 16,104 0-16,-69 0 15,137 0-15,-171 0 16,103 0-16,34 0 16,-69 0-16,69 0 15,-34 0-15,0 0 16,-1 0-16,-33-34 16,-69-1-16,34 35 15,-69 0-15,-68 0 16,137 0-16,103 0 15,-206 0-15,0 0 16,137 0-16,-68 0 16,-34 0-16,136 0 15,1 0-15,-35 0 16,69 0-16,0 0 16,0 0-16,0 0 15,0 0-15,69 0 16,-69 0-16,69 0 15,-69 0 1,69 0-16,-35 0 16,-34 0-16,69 0 15,-1 0-15,-33 0 16,33 0-16,1 0 16,0 0-16,-35 0 15,-34 0-15,69 0 16,-69 0-16,68 0 15,-68 0-15,35 0 16,33 0-16,1 0 63,0 0-63,-1 0 15,-170 0-15,67 0 16,1 0-16,0 0 15,-1 0-15,35 0 16,0 0-16,172 0 141,34 0-126,34 0-15,138 0 16,-1 0-16,-102-34 16,34 0-16,-137 34 15,34 0-15,-172 0 110,35 0-110,-1 0 15,-68 0-15,-34 0 16,-35 34-16,70-34 15,67 0-15,1 0 16,0 0 0,68 0 62,69 0-63,0 0-15,68 0 16,-33 0-16,102 0 16,0 0-16,35 0 15,-69 0-15,34 0 16,0 34-16,-137-34 16,-137 0 46,-69 0-46,0 0-16,0 0 15,34 0-15,-102 0 16,68 0-16,-69 0 16,69 0-16,0 0 15,0 0-15,69 0 16,0 0-1,-35 0 48,35 0-47,-1 0-16,-68 0 15,69 0 79,-35 0-78,35 0-1,0 0 1,-35 0 31,35-34-32,-104 0 1,70 34-16,-35-35 16,69 1-16,-69 0 15,68 34 1,-33 0-1,-1 0-15,69-35 16,-69 35-16,104 0 219,-1 0-204,0 0-15,35 0 16,-35 0-16,1 0 16,68 0-1,-35 0-15,-33 0 16,67 35-16,-67-35 0,68 0 16,0 0-1,0 0-15,68 0 16,-68 0-16,35 34 15,-70 0-15,70-34 16,-104 0-16,69 0 16,-69 0-16,35 0 15,-35 0 1,0 0 31,35 0-32,-35 0-15,1 0 16,-1 0-16,35 0 16,-35 0-16,69 0 15,0 35-15,-69-35 16,35 0-16,68 0 16,-34 0-16,-34 0 15,-35 0-15,1 0 16,68 0-16,-35 0 15,-33 0-15,-1 0 16,0 0 0,35 0-1,-35 0-15,0 0 16,35 0 0,-35 0-16,1 0 15,-1 0-15,69 0 16,-34 0-16,34 0 15,0 0-15,-69 0 16,0 0-16,1 0 16,33 0-16,-33 0 15,68 0-15,-69 0 16,35 0-16,-35 0 16,0 0-16,1 0 15,33 0-15,-34 0 16,69 0-16,-68 0 15,68 0-15,0 0 16,0 0-16,0 0 16,-35 34-16,35-34 15,-68 0-15,68 0 16,0 0-16,-69 0 16,69 0-16,0 0 15,-35 0-15,35 0 16,-68 0-1,-1 0-15,0 0 16,35 0-16,-35 0 16,1 0-1,-1 0 1,69 0 0,-34 0-16,34 0 15,-69 0-15,69 0 16,0 0-16,0 0 15,-69 0-15,69 0 16,0 0-16,0 0 16,-69 0-16,69 0 15,0 0-15,-34 0 16,34 0-16,0 0 16,0 0-16,0 0 15,34 0-15,1 0 16,-35 0-16,-1 0 15,-33 0-15,137 0 16,-103 0-16,0 0 16,69 0-16,-35 0 15,-68 0-15,102 0 16,1 0 0,-104 0-16,70 0 15,-35 0-15,0 0 16,34 0-16,-34 0 15,34 0-15,-34 0 16,0 0-16,0 0 16,0 0-16,69 0 15,-69 0-15,68 0 16,-33 0-16,-35 0 16,-35 0-16,70 0 15,-35 0-15,0 0 16,-69 0-16,69 0 15,-69 0-15,69 0 16,-34 0-16,-35 0 16,69 0-16,0 0 15,-69 0-15,69 0 16,0 0-16,0 0 16,-68 0-16,68 0 15,-35 0-15,35 0 16,0 0-16,-68 0 15,68 0-15,-1 0 16,1 0-16,-68 0 16,33 0-16,70 0 15,-70 0 1,35 0-16,-68 0 16,68 0-16,-69 0 15,69 0-15,0 0 16,0 0-16,-69 0 15,69 0-15,0 0 16,-34 0-16,-35 0 16,69 0-16,0 0 15,0 0-15,0 0 16,-69 0-16,35 0 16,34 0-16,0 0 15,-69 0-15,1 0 16,-1 0-16,35 0 15,-35 0-15,0 0 16,1 0 0,33 0-16,-33 0 15,-1 0 1,34 0-16,-33 0 16,-1 0-16,0 0 15,69 0 1,-34 0-16,-35 0 15,69 0-15,-68 0 110,33 0-95,-33 0-15,-1 0 16,0 0-16,35 0 16,-35 0-16,69 0 15,-68 0-15,33 0 172,-102 0-16,0 0-156,-1 0 16,-33 0-16,-173 0 16,35 0-16,-137 0 15,0 0-15,0 0 16,-69 0-16,-34 0 16,240 0-16,-35 0 15,138 0-15,35 0 16,33 34-16,1-34 31,0 0-15,-35 0-1,-103 0-15,1 0 16,-69 0-16,-1 0 16,70 0-16,33 0 15,-136 0-15,171 0 16,-34 0-16,34 0 15,-69 0-15,69 0 16,-34 0-16,-1 0 16,35 0-16,-68 0 15,68 0-15,-69 0 16,-34 0-16,-34 0 16,34 0-16,-69 0 15,1 0-15,-1 0 16,69 0-16,35 0 15,-70-34-15,104 34 16,-137 0-16,102 0 16,69 0-16,-137 0 15,-1-34-15,1-1 16,-34 35-16,-1 0 16,69 0-16,-69 0 15,138 0-15,0 35 16,-103-35-1,102 0-15,1 0 16,34 0-16,0 0 16,69 0-16,-104 0 15,35 0-15,-34 0 16,-69 0-16,103 0 16,0 0-16,69 0 15,-69 0-15,0 0 16,69 0-16,-69 0 15,0 0-15,-35-35 16,35 35-16,35 0 16,-1 0-16,35 0 15,-69 0-15,68 0 16,-33 0 31,33 0-32,1 0 1,-34 35-16,102-35 78,0 0-62,69 0-16,0 0 15,69 0-15,-69-35 16,137 35-16,-68 0 16,-1 0-16,35 0 15,-103 0-15,103 0 16,-34 0-16,102 0 16,-136 0-16,68 0 15,-1 35-15,-67-35 16,-35 0-16,0 0 15,-138 0 48,-33 0-47,-173 0-16,36 0 15,102 0-15,-241 0 16,-68 68-16,-34-68 15,0 0 1,103 0-16,0 0 16,137 0-16,68 0 0,35 0 15,69 0 1,0 0 31,68 0 47,35 0-94,-35 0 15,103 0-15,172 0 16,103 0-16,0 35 15,240 33-15,0-68 16,-343 0-16,378 0 16,-104 0-16,-171 69 15,-34-69-15,-69 0 16,-241 0-16,-68 34 78,-68-34-78,-104 0 16,-103 0-16,-137 0 15,35 0-15,-69 0 16,240 0-16,-103 0 16,-103 0-16,-34 0 15,34 0-15,34 0 16,69-34-16,241 34 15,102 0 48,0 0-47,1-34-16,33 34 15,70 0-15,102-69 16,34 69-16,173-103 15,-1 103-15,-34 0 16,-69 0-16,-103 0 16,-34-69-1,-171 69-15,-70 0 63,-33 0-48,33 0-15,-136 0 16,-104 0-16,138 0 16,-69 35-16,34-35 15,69 0-15,-68 34 16,68 0-16,137 1 62,0-35-46,35 0-16,68 0 16,69 0-16,-69 0 15,35 0-15,137 0 16,0 0-16,34 0 16,-34 0-16,-103 0 15,-69 0-15,-102 34 47,-70-34-16,1 0-15,-35 0-16,-68 69 16,0-69-16,-104 103 15,104-35-15,-34 1 16,-138 34-16,0 0 15,-69-35-15,138 1 16,103 34-16,137-69 63,68-34-63,35 0 15,103 0-15,-34 0 16,274 0-16,-34 0 15,0 0-15,34 0 16,-68 0-16,-1 0 16,-274 0-16,69 0 15,-138 0-15,-103 0 47,35 0-31,-138 0-1,-102 0-15,-104 0 16,-68 0-16,69 0 16,-70 0-16,35 0 15,103 0-15,-68 69 16,68-69-16,137 69 16,104-69-16,-1 0 15,138 0 32,-35 0-47,0 0 16,172 0-16,35-35 15,-1 35-15,-69 0 16,-68 0-16,0 0 16,-68 0-16,-104 0 46,35 0-30,-172 0-16,-103 0 16,103 0-16,69 0 15,-138 0-15,35 0 16,68 0 0,69 0-16,35 0 15,33 0-15,104 0 47,137 69-31,103-69-16,137 0 15,35 0-15,-138 0 16,137 0-16,-102 0 16,-275 0-16,137 0 15,-171 0-15,-1 0 16,-171 0 15,35 0-15,-172 0-16,-138 0 15,-68 0-15,0 0 16,68 0-16,-68 0 16,0 0-16,34 0 15,-69 0-15,69 0 16,35 0-16,274 0 15,-35 0-15,207 0 47,-35 0-31,35 0-16,103 0 16,102 0-16,138 0 15,34 0-15,-68 0 16,68 0-16,0 0 15,-68 0-15,68 0 16,-68 0-16,-207 0 16,-68 0-16,-137 0 47,-35 0-47,-137 0 15,-206 0-15,-34 0 16,-240 0-16,-241 0 15,343 0-15,138 0 16,0 0-16,68 0 16,1 0-16,205 0 15,275 0 48,103 0-63,69 0 15,-1 0-15,-171 0 16,275 0-16,34 0 16,-103 0-16,0 0 15,-69 0-15,-137 0 16,0 0-16,-69 0 16,-68 0 15,0 0-16,-241 0-15,-171 0 16,102 0-16,-136 0 16,34 0-16,68 0 15,207 0-15,-138 0 16,103 0-16,137 0 16,138 0 30,34 0-46,171 0 16,104 0-16,34 0 16,206 0-16,-172 0 15,-34 0 1,34 0-16,-206 0 16,-68 0-16,-104 0 15,-102 0 16,-103 0-15,-275 0-16,-34 0 16,34 0-16,0 0 15,-34 0-15,34 0 16,34 0-16,241 0 16,103 0-16,-35 0 15,103 0 16,1 0-15,-1 0 0,103 0-16,103-69 15,1 69-15,171-137 16,-69 103-16,-34-35 16,-69 69-16,-171 0 15,-104 0 32,-33 0-31,-104 0-16,-102 0 15,-35 0-15,137 0 16,-171 0-16,171 0 16,103 34-16,-33-34 15,67 0-15,1 0 63,34 35-48,34-35-15,35 0 16,137 0-16,103 0 16,137 0-16,-69 0 15,35 0-15,-309 0 16,138 0-16,-104 0 15,-171 0 17,-69 0-17,0-35-15,-138 35 16,-205 0-16,0 0 16,68 0-16,1 0 15,102 0-15,69 0 16,0 0-1,138 0-15,136 0 63,-33 0-47,102 0-16,275 0 15,34 0-15,69 0 16,377 0-16,35 0 15,-275 0-15,103 0 16,-308 0-16,-207 0 16,-206 0-16,-34-34 31,-34 0-15,-172 34-16,-34-35 15,-241-33-15,35 68 16,103 0-16,-172 0 15,-34 0-15,102 0 16,-376 0-16,136 0 16,481 0-16,-446 0 15,206 0 1,171 0-16,172 0 16,69 0-16,103 0 46,34 34-30,137 35-16,137-69 16,70 0-16,102 0 15,-137 0-15,68 0 16,-68 0-16,0 0 16,-137 0-16,-172 0 15,-138 0 16,-33 0-15,-207 0-16,35 0 16,-206 0-16,-1 0 15,70 0-15,-69 0 16,-1 0-16,70 0 16,102 0-16,104 0 15,68 0-15,137 0 63,137-35-63,104 1 15,137-69-15,-34 35 16,239-1-16,-102 35 16,-137 34-16,68 0 15,0 0-15,-171 0 16,-35 0-16,-171 0 15,-35 0-15,-68 0 47,-69 0-47,34 0 16,-68 0-16,-35 0 16,-137 0-16,-103 0 15,-34 0-15,-69 0 16,0 0-16,207 0 15,-104 0-15,309 0 16,-35 0-16,173 0 47,-1 0-31,138 0-16,102 0 15,1 0-15,171 0 16,0 0-16,69 0 15,172 0 1,-104 0-16,-411 0 16,446 0-16,-172 0 15,-103 0-15,-206 0 16,-240 0 15,0 0-31,0 0 16,-240 0-16,-103 0 15,68 0-15,-68 0 16,-103 0-16,171 0 16,-68 0-16,240 0 15,-137 0-15,-69 0 16,35 34-16,102 35 16,138-69-16,68 0 15,103 0 16,1 0-31,-1 0 16,138 0-16,205 0 16,35 0-16,0-35 15,34-68-15,35 69 16,-35 34 0,-240-34-16,68-1 15,-136 35-15,-344 0 47,-103 0-31,-137 0-16,34 0 15,69 35-15,137 68 16,103-69-16,0 0 16,68 1-16,-33-35 62,33 34-46,-68 34-16,0-33 15,0-35-15,69 0 47,34-35-47,-69 35 16,35 0-16,-34-137 15,-35 34 1,68 35-16,-33-1 16,33 69-16,-33-34 15,33 34 1,1 0 0,0 34-16,34 35 15,-138 34-15,70 68 16,-35-102-16,-35 102 15,35-68-15,35 35 16,-1-35-16,69-69 16,0 69-16,-69-240 93,69-1-93,0 104 16,0-69-16,0 34 16,-34 69 15,0 0-15,0 0 15,-1 0-16,-33 0-15,68 69 16,-69 34 0,35 0-16,34-69 15,0 138-15,0-69 16,0-34-16,0-35 16,0 0-16,0-68 62,0-35-62,0-137 16,-103-34-16,-69 0 15,35 34-15,34 34 16,68 138-16,1 0 16,0 34-16,34-35 62,0 70-46,0 68-16,0 0 15,0-1 1,0 1-16,0 69 0,0-138 16,0 69-1,0 0-15,34 0 16,0 0-16,1-34 15,-35-35-15,0 1 32,34-35-17,35-35 1,-1-102-16,-68-69 16,0-69-16,0-33 15,0 170-15,0 70 16,0-1-16,0 103 78,0 1-62,0 68-16,0 34 15,0-34-15,0 34 16,0 69-16,0-137 15,0 68-15,0-103 16,0 35 0,35-69 15,-35-34-15,0-1-1,0 1-15,0-35 16,0-102-16,0-35 15,-69 34-15,69 138 16,0 0-16,-34-1 63,34 104-48,0-1-15,34 104 16,-34-69-16,69 69 15,-69-69-15,0-35 16,0-33-16,0-1 16,0 0 31,0-137-32,-69 0 1,69 0-16,0-68 15,0 136-15,0-68 16,0 172 78,0-35-94,0 1 15,34 68-15,-34 0 16,0 0-16,0 0 16,0 0-16,35-69 47,-35-68-32,0-69 1,0-35-16,-35-33 15,1-1-15,34 138 16,-34-1 31,-1 35-47,70 103 16,-35 35-1,0-35-15,0 0 16,0 0-16,0 0 15,0-69-15,0 0 16,0 35-16,0-35 16,-35-34 46,35-34-46,0-35-16,0-34 15,0 69-15,0 0 47,0 68 16,0 35-48,0-35 1,69 0-16,-35 35 16,35 34-16,-35-69 15,35 35 1,0-69 15,-69-34-15,0-1-16,34-33 15,0-35-15,-34 68 16,0 1-16,0-69 16,0 69-16,-34-35 15,0 35 1,-1 34 0,35 34 30,0 35-46,0-35 16,35 0-16,-1 69 16,0-34-16,-34-35 15,0 1-15,35 33 16,-35-102 46,0-69-62,68 69 16,1-1-16,-35-68 16,35 103-16,-35-103 15,0 103-15,-34-68 16,0 102 93,0 0-93,-34-34 0,34 35-16,0-104 62,0 0-46,0 1-1,0-70-15,0 1 16,0 34-16,0 69 16,0 68 46,0 35-46,0-35-16,0 0 15,0 1-15,0 68 16,0 0-16,0 34 16,0-34-16,0-34 15,0 68-15,0-103 16,0 1-16,34-1 15,1-34 17,-1 0-32,0 0 15,-34-34-15,69-69 16,-35 0-16,-34 0 16,0 0-16,0 0 15,0 68-15,-34-33 16,0 33-1,-35 1 1,35-35-16,-35 35 16,35 34-16,0 0 15,-35-34-15,35 34 32,-1 0-32,35 34 15,0 0-15,0 1 16,-34-35-16,34 103 15,0 0-15,0-69 16,0 69-16,0-34 16,-69-69 62,35 0-78,0 0 15,-1-35-15,35 1 16,-34 0-16,-35-35 16,1 35-16,33-69 15,35 34-15,0 35 16,0-1-16,-34-33 16,34-1-16,0 0 15,0 35-15,34-69 16,69 35-1,-103 33-15,0-33 16,35 33-16,-35 1 16,34 0 31,0-1-32,-34 1 1,35 34 46,-1 69-46,0-35-16,35 103 16,34 1-16,-34 102 15,-35-172-15,0 35 16,0 0-16,-34-68 15,0-1-15,0 35 16,0-35-16,0 0 16,-34-34-16,0 0 15,0 0-15,-35-34 16,35 34 0,-1-69-1,35 35-15,0 0 16,0-35-16,0 35 15,0-1-15,0-33 16,69-35-16,-69 0 16,103 68-16,-69-67 15,35 33-15,-35 69 16,0 0-16,1 0 62,-1 0-62,-34 69 16,0-35-16,0 69 16,0 0-16,-34 0 15,-1-35-15,1-33 16,0-1-16,-1-34 16,-33 34 15,68-68-16,0 0 1,0-1-16,0-33 16,0 33-16,0 1 15,68 0 1,-33-1-16,102 35 16,35-34-16,-69 0 15,-69 34-15,0 0 16,35 0-16,-103 34 62,-1 0-62,1-34 16,-35 35-16,-34-1 16,69 0-16,-69-34 15,69 0-15,-35 0 31,69-34-15,0-69 0,0 69-16,0-69 15,0 34-15,34 35 16,1 0-16,-1 34 16,35-35-16,34 35 15,-69 0-15,69 0 16,-69 0-1,35 0 17,-35 0-17,-34 69 1,0 34 0,-34-103-16,-69 0 15,-34 0-15,34 0 16,68 0-16,-33 0 31,68-34-15,0-1-1,0-33-15,68 68 63,-33 0-32,-1 0-15,0 0 15,-34 34 0,-34-34-15,0 0-16,-35 0 15,103-34 64,1 34-64,33-69-15,35 0 16,0 1-16,69 33 15,-103-33-15,34 33 16,-103 70 47,-69-1-63,35-34 15,-69 34-15,68-34 16,-33 35-16,33-35 78,1 0 47,0 0-109,-35 0 15,35 0-16,-1 0 110,1 0-31,0 34-16,-104 0-62,70 1-16,-35-35 16,-34 68-16,68-68 15,35 0-15,34 35 31,34-1 110,-34 0-125,34 1-16,-34 33 15,0-34-15,0 1 16,0 33 0,35-68 30,-35-34 1,0 0-47,-35-1 16,35 1 0,0 0-1,0 0 1,0-1-1,0 1-15,69-69 16,-35 34-16,1 35 16,33 0-16,-68-35 15,-34 69 188,34 69-203,-34-35 16,-35 69 0,-68-34-16,102-35 15,-136 137-15,68-102 16,-69 68-16,138-68 16,-35 0-16,0-69 15,104 0 157,-1 0-172,35 0 16,102-35-16,-102 1 15,68-69-15,1 0 16,68 0-16,-104 0 16,-33 35-16,-35 33 15,1-68-15,-35 69 94,-35 34-78,1 0-1,0 34-15,-35-34 16,1 69-16,-1 0 15,-68-1-15,68-68 16,35 69-16,-1-69 16,104 0 46,-35 0-62,1-34 16,136-69-16,-102 34 15,34 35-15,0-35 16,-35 35-16,35-69 16,-34 0-16,0 68 15,-69 70 63,-69-1-62,35 0-16,-1 1 16,1-1-16,0-34 15,-35 34 1,35 1-16,-35-35 16,103 0 46,-34-35-62,35-33 16,136 33-16,-68-33 15,35 33-15,-35 35 16,-69-34-16,0 34 16,-102 0 30,-1 0-30,0 0-16,-34 0 16,69 0-16,-69 0 15,69 0-15,-1 0 47,70 0-31,33 0-1,1 0-15,0 0 16,-35 0-16,0 0 16,69 0-16,0 0 15,0 0-15,-34 0 16,34 0-16,-137 0 94,-1 0-79,1 34-15,-35 1 16,1-1 0,68 0-16,-35-34 15,-33 0-15,102 0 94,0 0-63,1 0 63,-1 0-78,-34 35-1,0 33-15,0-33 16,0-1-16,0 35 15,0-35-15,0 0 16,0 1 0,0 33-16,0-33 15,0-1-15,0 34 16,0-33-16,0-1 16,0 35-16,34-35 15,-34 0-15,0 1 16,35-1 31,-35 0-32,34-34 1,0 0-16,69 103 16,-34-34-16,34-69 15,-69 0-15,0 0 31,-68-34-15,-34-69 0,-35 0-16,-103 0 15,103-69-15,68 138 16,1 0-16,0 34 31,-1 0 0,-33 0-31,33 0 16,1 0-16,-35 0 16,-34 0-16,0 0 15,0 0-15,0 0 16,1 0-16,67 0 16,35-35 77,-34 35-46,0-34-47,-35 0 16,35-35-16,-1 35 15,1-1 1,-35-33-16,69 33 16,-34 35-16,0 0 109,-1-34-109,-33 34 47,68-34-31,-35 34-16,1 0 15,0-35 16,34 1-15,-35 34-16,1 0 16,34-34-1,-34 34-15,-1-35 16,1 35-16,0 0 16,-1 0-16,70 0 109,33 0-93,-33 0-16,102 0 15,0 35-15,-34-1 16,-34-34-16,34 69 15,-69-69-15,35 34 16,-35-34 0,35 34-16,-35 1 15,0-35-15,-34 34 16,0 35 0,35-69-16,-1 0 15,0 34-15,1 0 16,33 1-1,-33-35-15,-1 0 32,-68 0 140,34-35-157,-35 35-15,-33 0 16,-70 0-16,-67 0 15,-1 0-15,0 0 16,103 0-16,0 0 16,0 0-16,68 0 15,1 0 32,-35 0-31,104 0 109,-1-34-110,35-35-15,205 69 16,-68-68-16,0 33 16,-137 35-1,102 0-15,1 0 16,-35 0-16,1 0 16,-70 0-16,-33 0 15,-1 0 48,-68 0-48,-35 0 1,-206 0-16,-68 0 16,0 0-16,137 0 15,34 69-15,69-69 16,0 0-16,172 0 62,-35 0-46,69 0-16,103 0 16,69 0-16,34 0 15,171 0-15,70 0 16,-207 0-16,69 0 15,-172 0-15,-34 69 16,-103-69 0,-69 0-16,-102 34 62,-35-34-62,-35 0 16,-171 0-16,35 0 15,-35 0-15,103 0 16,137 0-16,-34 0 16,0 0-16,103 34 47,0 1-47,69-35 15,-35 0-15,35 0 16,137 0-16,-103 0 15,68 0-15,-68 0 16,-68 0-16,33 0 16,-102 68 31,0-68-32,34 35-15,-69-35 16,0 102-16,35-67 15,-34-1-15,33 0 16,1-34-16,0 35 16,68-35 31,35 0-32,102 0-15,138 0 16,-103 0-16,240 0 15,-68 0-15,68 0 16,-171 68-16,-172-68 16,-138 0 15,-33 0-15,-1 0-16,-206 0 15,1 0-15,68 0 16,-240 0-16,-35 0 15,172 0-15,35 0 16,136 0-16,35 0 16,69 0-1,68 0 48,35 0-63,171 0 15,35 0-15,34 0 16,34 0-16,35 0 16,33 0-16,-67 0 15,-104 0-15,137 0 16,-102 0-16,-206 0 16,34 0-16,0 0 15,-35 0-15,70 0 16,-35 0-16,0 0 15,0 0-15,68 0 16,-68 0-16,69 0 16,68 35-16,69-1 15,103-34-15,-138 0 16,70 0-16,-207 0 16,69 0-16,-34 0 15,-35 0-15,-34 0 16,-69 0-16,35 0 78,-35 0-62,0 0-1,35 0 1,-35 0-16,35 0 15,34 0 1,0 0-16,-34 0 16,-35 0-16,0 0 15,1 0 32,-1 0-31,35 0-1,-35 0 1,0 0-16,35 0 16,34 0-16,-69 0 15,69 0-15,-69 0 16,1 0-16,33 0 16,-33 0-16,-1 0 31,35 0-31,-35 0 15,0 0-15,1 0 16,33 0-16,-33 0 16,-1 0-16,69 0 15,0 0-15,0 0 16,69 0-16,-35 0 16,-68 0-16,136 0 15,-102 0-15,-68 0 16,-1 0-16,69 0 15,0 0-15,34 0 16,-102 0-16,68 0 16,-69 0-16,69 0 15,0 0-15,0 0 16,-69 0-16,172 0 16,-103 0-16,-34 0 15,34 0-15,0 0 16,-35 0-16,35 0 15,0 0-15,0 0 16,0 0-16,-68-69 16,-1 69-1,35 0-15,34 0 0,-69 0 16,0 0 0,35 0-16,34 0 15,-69 0-15,35 0 16,68 0-16,-34 0 15,0 0-15,-69 0 16,69 0-16,-68 0 16,33 0-16,-33 0 15,-1 0-15,35 0 16,-35 0-16,0 0 16,1 0-16,68 0 15,-1 0-15,-33 0 16,34 0-16,-69 0 15,1 0-15,68 0 16,-35 0-16,-33 0 16,-1 0-16,0 0 15,35 0-15,-35 0 16,1 0 15,-1 0-31,35 0 16,-35 0-1,0 0-15,35 0 16,-35 0-16,1 0 16,-1 0-16,35 0 15,-35 0-15,69 0 16,-69 0-16,69 0 16,-34 0-16,-35 0 15,0 0-15,1 0 16,33 0-16,-33 0 15,-1 0-15,0 0 16,35 0 47,-35 0-48,1 0 1,33 0-1,-33 0-15,-1 0 16,0 0-16,35 0 16,-35 0-1,1 0 48,-35-68-48,0 33 1,0 1 0,0 0-16,0-35 15,34 69 1,-34-34 0,69 0 15,-69-1-16,34 1-15,-34 0 16,0-1-16,0 1 16,0 0 140,0-35-125,34 35 16,1 34 16,-1-35-48,35 35 95,-35 0-79,0 0-16,0 0-15,35 0 16,-35 35 0,1 33-1,68-33-15,-35-1 16,-33 35-16,33-35 16,-68 0-16,35 1 15,-1-1-15,-34 0 94,0 0-78,-34 1-16,34-1 15,-35 0 1,35 1-1,0-1-15,-68-34 16,68 69-16,-35-69 16,35 34-16,0 0 15,0 1-15,-34 33 32,0-68-32,-1 35 0,1-1 15,34 0 1,-34 1-16,34-1 15,-35-34-15,-68 34 16,69-34-16,0 35 16,34-1-16,-34-34 15,-35 0 1,-34-34-16,-34 34 16,-69-69-16,-35-34 15,138 69-15,35-35 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50:39.346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6E82910-257B-41A6-994C-16A87D192B7F}" emma:medium="tactile" emma:mode="ink">
          <msink:context xmlns:msink="http://schemas.microsoft.com/ink/2010/main" type="inkDrawing" rotatedBoundingBox="6787,14303 6885,17015 6649,17024 6552,14312" shapeName="Other"/>
        </emma:interpretation>
      </emma:emma>
    </inkml:annotationXML>
    <inkml:trace contextRef="#ctx0" brushRef="#br0">0 0 0,'0'103'16,"103"138"-16,0-35 15,-103-103-15,34 137 16,0 34-16,-34 1 16,0 0-16,0-104 15,0 104-15,0-104 16,-34-68-16,-34 0 15,33 0-15,35-68 16,-34-1-16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50:58.930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8E0A379-09C2-415B-A408-19D6A0663838}" emma:medium="tactile" emma:mode="ink">
          <msink:context xmlns:msink="http://schemas.microsoft.com/ink/2010/main" type="inkDrawing" rotatedBoundingBox="5223,15914 22799,15994 22785,19162 5209,19082" semanticType="scratchOut" shapeName="Other">
            <msink:sourceLink direction="with" ref="{27DEBC15-A8DB-4C7A-AB1F-2EA5BAE88FC5}"/>
          </msink:context>
        </emma:interpretation>
      </emma:emma>
    </inkml:annotationXML>
    <inkml:trace contextRef="#ctx0" brushRef="#br0">622 1685 0,'34'34'16,"1"0"15,33 1 0,-68-1-15,35-34-16,-1 0 16,0 0-1,35 0 1,-35 0 0,1 0-16,-1 0 15,35 0 1,-35-34-1,0-1-15,1-33 16,-1-70 0,-34 104-16,0 0 15,0-1 1,-34 1 0,-1 34-16,1-34 15,34-1-15,-69 1 16,35 34-16,0 0 15,-1 0 1,1 0 31,34 34-47,0 1 16,0 33-1,0 1 1,0-35-1,0 35-15,34-35 0,1 69 16,-35 0-16,0-68 16,0 33-1,0-34-15,0 1 16,0 68-16,34-35 16,-34-33-16,0-1 15,0 0-15,34-34 16,-34 69-16,0-35 15,0 1 1,0-1-16,0 35 63,0-35-48,0 0 16,0 35-15,35-69 62,-1 0-47,-34-34-15,0-1-16,0 1 16,0-69-16,0-69 15,0-34-15,0 1 16,0-36-16,0 35 16,0 138-16,0-35 15,-34-35-15,34 104 16,0 0-16,0-35 15,0 35 64,0-1-64,0 1 1,0-35-1,0 35 1,0 0-16,0-1 16,0 70 46,0-1-46,0 35-16,0-1 15,0 70-15,0-104 16,0 0-16,0 69 16,0-34-16,0 68 15,0-34-15,0 35 16,-35-35-16,1 0 16,0-69-16,-1 34 15,1-33-15,34 68 16,0-69-16,0 0 15,0 1-15,0 33 16,0-33-16,0-1 16,0 0-16,0 35 15,0-35-15,0 1 16,0 33-16,-34-33 16,34-1-16,0 35 15,0-35-15,0 0 16,0 1-16,0 33 62,-35-68 1,1-34-32,34 0-31,0-1 16,0 1-16,0 0 15,0-69-15,0 34 16,69-34-16,-35 0 16,0-69-16,1 104 15,-35-35-15,0 0 16,0 69-16,0-1 15,0-33-15,0 33 16,0 1-16,0 0 78,-35 137 0,-33-35-62,33-33-16,-68 67 16,103-33-16,-103 34 15,69-69-15,-69 104 16,69-104-16,34 0 15,-35-34-15,35 35 16,0 33 15,0-33-15,0-1-16,0 0 16,0 35-1,0-35-15,0 1 16,0-1 15,-34-34 47,0-34-62,-1-1-16,-67-102 15,33 0-15,35 68 16,34 0-16,-35 1 16,35-70-16,-68 104 15,68-103-15,0 34 16,-35 0-16,35 0 16,0 69-16,0-1 15,0-33-15,0 102 110,0 0-95,0 1-15,0 68 16,103 103-16,-34-35 15,-35-34-15,69 35 16,-69-35 0,-34-34-16,0-34 15,0 34-15,35 0 16,-35-69-16,0 69 16,0 0-16,0-68 15,0-70 79,0-33-78,0 33-16,0 1 15,0-69-15,0 0 16,0 69-16,0-69 15,0 34-15,0-34 16,0 69-16,0-69 16,0 68-16,0-33 15,34 68 126,-34-35-63,34 1-47,1 0-31,-35-35 16,0 35-16,0-1 16,0 1-16,34 34 15,-34-34-15,0-35 16,0 35-16,0 0 15,0-69-15,0 34 16,0 35 0,0-1 62,0 1 0,0 68 31,34 35-109,-34 34 16,69-69-16,-69 1 16,34 33-16,1-33 15,-35 33-15,34-34 16,0 1-16,-34 68 15,0-35-15,0-33 16,0-104 156,0 35-156,0-138-16,0 69 15,0 0-15,0 0 16,0 0-16,0 0 15,0 69-15,0-35 16,0 35-16,0-69 16,0 69-16,0-1 15,0-33-15,35 33 16,33 35 78,-68 69-94,0-35 15,35 1-15,-1 33 16,-34 35-16,0 0 16,0 0-16,0-68 15,0-1-15,0-68 78,0-35-78,0 35 32,34-1-17,-34 1 1,0 0-16,0-35 15,0 35 1,0 68 172,35-34-173,-1 0 1,-34-34-16,34-1 15,1 1 1,-1 0 0,0 34-16,-34-35 15,35 35 63,-1 0-62,0 0 93,1 0-109,-1 0 16,69 0-16,34 0 16,0 0-16,69 0 15,-34-34-15,-69 34 16,-34 0-16,34 0 16,-138 0 77,-33 0-77,-1 0-16,-68 0 16,-138 0-16,1 0 15,171 0 1,-69 0-16,35 0 15,102 0-15,-33 0 16,102 0 31,69 0-47,-69 0 16,138 0-16,102 0 15,35 0-15,103 0 16,-34 0-16,-69 0 15,-35 0-15,-205 0 16,-35 0 15,-68 0-15,0 0 0,-69 0-16,0 0 15,68 0-15,-33 0 16,33 0-16,-33 0 15,33 34-15,-33-34 16,68 35-16,-69-35 16,35 34-16,103-34 78,-35 0-63,69 0-15,-69 0 16,69 0-16,-69 0 16,-102 0 31,-1-34-47,0-1 15,-102 1-15,-104-69 16,1 103-16,68 0 15,103 0-15,68 0 16,1 0-16,68 0 78,69 0-78,-34 0 16,68 0-16,35 0 15,34 0 1,0 0-16,-137 0 16,136 0-16,-67 0 15,-70 0-15,1 0 16,-103 0 62,-1 0-62,-68 34-16,-205-34 15,102 0-15,-172 0 16,103 0-16,69 0 16,-34 0-16,172 0 15,33 0-15,-33 0 16,68 35 15,34-35-31,138 0 16,102 0-16,1 0 15,171 0-15,0 0 16,-68 0-16,68 0 16,-137 0-1,-172 0-15,-34 0 16,-137 0 46,-1 0-62,-33 0 16,33 0-16,-67 0 16,-1 0-16,0 0 15,-103 34-15,34 0 16,-34 1-16,-137-1 15,68-34-15,104 0 16,68 0-16,137-34 63,69 34-63,0-35 15,171 35-15,-68 0 16,-103 0-16,-34 0 15,-35 0-15,1 0 16,-104-34 47,-68-35-48,-138 35-15,35-35 16,68 69-16,104 0 15,-104 0-15,69 0 16,-34-34-16,102 34 16,1-34 46,68-1-46,1 1-16,102-69 15,0 69-15,-68 34 16,34-69-16,0 35 16,-34 34-16,-35 0 31,0-34-31,-34-1 16,-34 35-16,-35 0 15,1-34-15,-70 0 16,35-1-16,-68 35 15,68 0-15,0 0 16,34 0 0,69-34 15,0-35-15,34 35-16,69-103 15,0 137-15,0-35 16,-34 1-16,-35 34 15,1 0 17,-35-34-32,-35 34 15,-33 0-15,33 0 16,-136 0-16,-1 0 16,-68 0-16,-138 0 15,241 0-15,-35 0 16,344 0 46,137 0-62,103 0 16,0 0 0,-206 0-16,-69 0 15,-103 0-15,1 0 16,-35 34 46,-35-34-46,1 34 0,-35 1-16,35-1 15,34 35 32,34-35-16,172 0-31,206-34 16,0 0-16,34 0 16,-103 0-16,-205 0 15,102 0-15,-68 0 16,-35 0-16,-34 0 15,-69 0 48,-34 69-47,-34-69-1,-35 34-15,69 1 16,-34-1-16,0-34 15,34 34 32,34-34-31,35 0-16,34 35 16,137-1-16,34-34 15,-102 0-15,-35 0 16,-34 0-16,-68 0 15,33 0-15,-102 0 63,0 0-63,-69 0 16,0 0-16,-35 0 15,-33 0-15,68 0 16,-69 0-1,138 69-15,0-69 0,-1 0 32,104 34-17,171-34 1,0 0-16,-68 0 16,274 0-16,-34 0 15,0 0-15,0 0 16,-137 0-16,-138 0 15,-69 0-15,-33 0 16,-70 0 31,-33 0-31,33 0-16,-67 0 15,-139 103-15,70-69 16,-138 69-16,-69-34 15,138-1-15,0 35 16,68 35-16,138-138 16,-1 34-1,35 0-15,35-34 16,-1 0-16,172 0 16,171 0-1,1 0-15,0 0 16,102 0-16,-34 0 15,-68 0-15,-103 0 16,-207 0-16,1 0 16,-69-34 31,-69 34-32,-34 0-15,0 34 16,-68 1-16,-104 68 15,0-35-15,35 1 16,137 34-16,0-69 16,35-34-16,102 0 31,35 35-15,102-35-16,310 0 15,-35 0-15,-69-35 16,-68 35-16,-137-68 15,-103 33-15,-69 1 32,0 0-1,-35 34-31,1 0 16,-69 0-16,-34 0 15,68 34-15,-34-34 16,34 0-16,-33 34 15,67 1-15,35-1 32,35-34-17,33 0-15,104 0 16,171 0-16,-34 0 16,-34 0-16,-1 0 15,-205 0-15,-1 0 16,-33 0-16,-35-34 31,-35-1-15,-68 35-16,69 0 15,-69 0-15,35 0 16,-138 0-16,103 35 16,-35-1-16,138 0 15,-34-34-15,34 35 16,0-1-1,69-34-15,137 0 16,68 0 0,-171 0-16,34 0 15,138 0-15,-103 0 16,-69 0-16,34 0 16,-34 0-16,0 0 15,-69-69-15,1 35 31,-70 34 1,-33 0-17,68 69 17,34-69-17,-34 34-15,34-34 16,35 0-16,-1 0 15,-33 0-15,136 0 16,-136 0-16,33 0 63,-33 0-48,-1 0 1,35 0-16,34 0 15,0 0-15,-35 0 16,35 0-16,-34 0 16,34 0-16,-69 0 15,1 0-15,33 0 16,-33 0-16,-1 0 16,0 0-16,35 0 15,-35 0-15,0 0 16,69 0-16,-34 0 15,34 0-15,0 0 16,-69 0-16,104 0 16,-1 0-16,-34 0 15,0 0-15,-34 0 16,102 0-16,-68 0 16,34 0-16,-34 0 15,0 0-15,0 0 16,-68 0-16,68 0 15,-35 0-15,35 0 16,-68 0-16,68 69 16,-69-69-16,69 0 15,-34 0 1,102 68-16,1-68 0,-1 69 16,173-69-1,-104 0-15,-171 0 16,136 0-16,1 0 15,-103 0-15,0 0 16,-68 0-16,-1 0 16,35 0-16,-35 0 15,0 0-15,35 0 16,-35 0 0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51:54.868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136 0 0,'0'34'16,"0"1"-16,-34-35 31,-35 0-16,35 0 17,102 0 77,-33 0-93,-1 0-16,69 0 0,0 0 15,0 0 1,-34 0-16,34 0 16,-69 0-16,0 0 15,1 0-15,33 0 31,-33 0-15,-1 0-16,69 0 16,34 0-16,-34 0 15,0 0-15,0 0 16,-69 0-16,1 0 16,-1 0 46,-103 0 32,1 0-79,-35 0 1,-35 0-16,-102 0 16,103 0-16,-35 0 15,-34 0-15,138 0 16,33 0-16,1 0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044-0F6A-45DF-9A0A-56A30EBAD7E5}" type="datetimeFigureOut">
              <a:rPr lang="en-US" smtClean="0"/>
              <a:t>24-Nov-18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8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044-0F6A-45DF-9A0A-56A30EBAD7E5}" type="datetimeFigureOut">
              <a:rPr lang="en-US" smtClean="0"/>
              <a:t>24-Nov-18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5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044-0F6A-45DF-9A0A-56A30EBAD7E5}" type="datetimeFigureOut">
              <a:rPr lang="en-US" smtClean="0"/>
              <a:t>24-Nov-18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7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044-0F6A-45DF-9A0A-56A30EBAD7E5}" type="datetimeFigureOut">
              <a:rPr lang="en-US" smtClean="0"/>
              <a:t>24-Nov-18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62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044-0F6A-45DF-9A0A-56A30EBAD7E5}" type="datetimeFigureOut">
              <a:rPr lang="en-US" smtClean="0"/>
              <a:t>24-Nov-18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9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044-0F6A-45DF-9A0A-56A30EBAD7E5}" type="datetimeFigureOut">
              <a:rPr lang="en-US" smtClean="0"/>
              <a:t>24-Nov-18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37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044-0F6A-45DF-9A0A-56A30EBAD7E5}" type="datetimeFigureOut">
              <a:rPr lang="en-US" smtClean="0"/>
              <a:t>24-Nov-18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2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044-0F6A-45DF-9A0A-56A30EBAD7E5}" type="datetimeFigureOut">
              <a:rPr lang="en-US" smtClean="0"/>
              <a:t>24-Nov-18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69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044-0F6A-45DF-9A0A-56A30EBAD7E5}" type="datetimeFigureOut">
              <a:rPr lang="en-US" smtClean="0"/>
              <a:t>24-Nov-18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4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044-0F6A-45DF-9A0A-56A30EBAD7E5}" type="datetimeFigureOut">
              <a:rPr lang="en-US" smtClean="0"/>
              <a:t>24-Nov-18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46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044-0F6A-45DF-9A0A-56A30EBAD7E5}" type="datetimeFigureOut">
              <a:rPr lang="en-US" smtClean="0"/>
              <a:t>24-Nov-18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71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93044-0F6A-45DF-9A0A-56A30EBAD7E5}" type="datetimeFigureOut">
              <a:rPr lang="en-US" smtClean="0"/>
              <a:t>24-Nov-18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1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customXml" Target="../ink/ink6.xml"/><Relationship Id="rId18" Type="http://schemas.openxmlformats.org/officeDocument/2006/relationships/image" Target="../media/image9.emf"/><Relationship Id="rId26" Type="http://schemas.openxmlformats.org/officeDocument/2006/relationships/image" Target="../media/image13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1.jpg"/><Relationship Id="rId16" Type="http://schemas.openxmlformats.org/officeDocument/2006/relationships/image" Target="../media/image8.emf"/><Relationship Id="rId20" Type="http://schemas.openxmlformats.org/officeDocument/2006/relationships/image" Target="../media/image10.emf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11" Type="http://schemas.openxmlformats.org/officeDocument/2006/relationships/customXml" Target="../ink/ink5.xml"/><Relationship Id="rId24" Type="http://schemas.openxmlformats.org/officeDocument/2006/relationships/image" Target="../media/image12.emf"/><Relationship Id="rId32" Type="http://schemas.openxmlformats.org/officeDocument/2006/relationships/image" Target="../media/image16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emf"/><Relationship Id="rId10" Type="http://schemas.openxmlformats.org/officeDocument/2006/relationships/image" Target="../media/image5.emf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2.emf"/><Relationship Id="rId9" Type="http://schemas.openxmlformats.org/officeDocument/2006/relationships/customXml" Target="../ink/ink4.xml"/><Relationship Id="rId14" Type="http://schemas.openxmlformats.org/officeDocument/2006/relationships/image" Target="../media/image7.emf"/><Relationship Id="rId22" Type="http://schemas.openxmlformats.org/officeDocument/2006/relationships/image" Target="../media/image11.emf"/><Relationship Id="rId27" Type="http://schemas.openxmlformats.org/officeDocument/2006/relationships/customXml" Target="../ink/ink13.xml"/><Relationship Id="rId30" Type="http://schemas.openxmlformats.org/officeDocument/2006/relationships/image" Target="../media/image15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tensorflow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Theano/Theano" TargetMode="External"/><Relationship Id="rId4" Type="http://schemas.openxmlformats.org/officeDocument/2006/relationships/hyperlink" Target="https://github.com/Microsoft/cnt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13" y="472389"/>
            <a:ext cx="9144000" cy="5962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398059" y="5820052"/>
              <a:ext cx="2842560" cy="1731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9899" y="5781892"/>
                <a:ext cx="29188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6660379" y="5937412"/>
              <a:ext cx="815760" cy="1425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18259" y="5853532"/>
                <a:ext cx="9000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/>
              <p14:cNvContentPartPr/>
              <p14:nvPr/>
            </p14:nvContentPartPr>
            <p14:xfrm>
              <a:off x="6895099" y="5906452"/>
              <a:ext cx="1248480" cy="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12484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/>
              <p14:cNvContentPartPr/>
              <p14:nvPr/>
            </p14:nvContentPartPr>
            <p14:xfrm>
              <a:off x="5117059" y="5906452"/>
              <a:ext cx="1964160" cy="126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74939" y="5822572"/>
                <a:ext cx="204804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/>
              <p14:cNvContentPartPr/>
              <p14:nvPr/>
            </p14:nvContentPartPr>
            <p14:xfrm>
              <a:off x="5622499" y="5235412"/>
              <a:ext cx="1261800" cy="784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0379" y="5151532"/>
                <a:ext cx="13460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/>
              <p14:cNvContentPartPr/>
              <p14:nvPr/>
            </p14:nvContentPartPr>
            <p14:xfrm>
              <a:off x="1612099" y="5703772"/>
              <a:ext cx="6506640" cy="7092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73939" y="5665612"/>
                <a:ext cx="6582960" cy="7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/>
              <p14:cNvContentPartPr/>
              <p14:nvPr/>
            </p14:nvContentPartPr>
            <p14:xfrm>
              <a:off x="2360179" y="5152612"/>
              <a:ext cx="105480" cy="9766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22019" y="5114452"/>
                <a:ext cx="181800" cy="10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/>
              <p14:cNvContentPartPr/>
              <p14:nvPr/>
            </p14:nvContentPartPr>
            <p14:xfrm>
              <a:off x="1876699" y="5732572"/>
              <a:ext cx="6328440" cy="11383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38539" y="5694412"/>
                <a:ext cx="6404760" cy="12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3" name="Ink 42"/>
              <p14:cNvContentPartPr/>
              <p14:nvPr/>
            </p14:nvContentPartPr>
            <p14:xfrm>
              <a:off x="5709259" y="6104189"/>
              <a:ext cx="559080" cy="259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61019" y="6008069"/>
                <a:ext cx="6552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4" name="Ink 43"/>
              <p14:cNvContentPartPr/>
              <p14:nvPr/>
            </p14:nvContentPartPr>
            <p14:xfrm>
              <a:off x="5795299" y="6129029"/>
              <a:ext cx="360" cy="3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47419" y="6032909"/>
                <a:ext cx="961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6" name="Ink 45"/>
              <p14:cNvContentPartPr/>
              <p14:nvPr/>
            </p14:nvContentPartPr>
            <p14:xfrm>
              <a:off x="2570059" y="5536002"/>
              <a:ext cx="5697000" cy="10875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531899" y="5497842"/>
                <a:ext cx="5773320" cy="11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2" name="Ink 71"/>
              <p14:cNvContentPartPr/>
              <p14:nvPr/>
            </p14:nvContentPartPr>
            <p14:xfrm>
              <a:off x="4917979" y="6054762"/>
              <a:ext cx="173520" cy="32184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79819" y="6016602"/>
                <a:ext cx="24984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3" name="Ink 72"/>
              <p14:cNvContentPartPr/>
              <p14:nvPr/>
            </p14:nvContentPartPr>
            <p14:xfrm>
              <a:off x="4979899" y="5659482"/>
              <a:ext cx="136080" cy="69228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41739" y="5621322"/>
                <a:ext cx="21240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4" name="Ink 73"/>
              <p14:cNvContentPartPr/>
              <p14:nvPr/>
            </p14:nvContentPartPr>
            <p14:xfrm>
              <a:off x="4895659" y="5325762"/>
              <a:ext cx="24480" cy="76644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857499" y="5287602"/>
                <a:ext cx="10080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5" name="Ink 74"/>
              <p14:cNvContentPartPr/>
              <p14:nvPr/>
            </p14:nvContentPartPr>
            <p14:xfrm>
              <a:off x="2098440" y="5527440"/>
              <a:ext cx="2384640" cy="9381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089080" y="5518080"/>
                <a:ext cx="2403360" cy="9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507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" y="1487804"/>
            <a:ext cx="5196840" cy="47166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23760" y="2463710"/>
            <a:ext cx="4038600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Batch Gradient Descent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Stochastic Gradient Descent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Mini-batch Gradient Descent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9427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Generalization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12" y="1690688"/>
            <a:ext cx="4691560" cy="46832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0290" y="1827024"/>
            <a:ext cx="4596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Always try to make the model generalized.</a:t>
            </a:r>
          </a:p>
          <a:p>
            <a:endParaRPr lang="en-US" sz="2000" dirty="0"/>
          </a:p>
          <a:p>
            <a:r>
              <a:rPr lang="en-US" sz="2000" dirty="0" smtClean="0"/>
              <a:t>Overfitting is not desirable.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60290" y="2970465"/>
            <a:ext cx="360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One way to generalize the model is to randomize the training set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35" y="3976845"/>
            <a:ext cx="4265222" cy="239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317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bg1"/>
            </a:gs>
            <a:gs pos="100000">
              <a:schemeClr val="accent2">
                <a:lumMod val="89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Training and Test Set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69392"/>
            <a:ext cx="10058400" cy="10394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62986" y="1919420"/>
            <a:ext cx="1382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80%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43090" y="1927450"/>
            <a:ext cx="1382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20%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28315" y="3459480"/>
            <a:ext cx="7685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More training data– Good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More testing data – Good confidence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3539980" y="5112618"/>
            <a:ext cx="511204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Never train on test data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87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bg2"/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130" y="267666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 smtClean="0"/>
              <a:t>Break Time</a:t>
            </a:r>
            <a:br>
              <a:rPr lang="en-US" sz="6600" dirty="0" smtClean="0"/>
            </a:br>
            <a:r>
              <a:rPr lang="en-US" sz="6600" dirty="0" smtClean="0"/>
              <a:t>(15 minutes)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626297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9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104320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Rectangle 3"/>
          <p:cNvSpPr/>
          <p:nvPr/>
        </p:nvSpPr>
        <p:spPr>
          <a:xfrm>
            <a:off x="8648478" y="1689736"/>
            <a:ext cx="899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20	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54498" y="1718312"/>
            <a:ext cx="899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60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90093" y="1685928"/>
            <a:ext cx="899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20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39409" y="3016251"/>
            <a:ext cx="485414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– 60%</a:t>
            </a:r>
          </a:p>
          <a:p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Validation – 20%</a:t>
            </a:r>
          </a:p>
          <a:p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 - 20%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930061"/>
            <a:ext cx="3581400" cy="196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8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47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8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83716" y="1458575"/>
            <a:ext cx="22504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Format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0" name="Straight Connector 9"/>
          <p:cNvCxnSpPr>
            <a:stCxn id="3" idx="2"/>
          </p:cNvCxnSpPr>
          <p:nvPr/>
        </p:nvCxnSpPr>
        <p:spPr>
          <a:xfrm flipH="1">
            <a:off x="3108960" y="2381905"/>
            <a:ext cx="1" cy="544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08960" y="2926080"/>
            <a:ext cx="1325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83080" y="2926080"/>
            <a:ext cx="1325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434840" y="2926080"/>
            <a:ext cx="0" cy="594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783080" y="2926080"/>
            <a:ext cx="0" cy="594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34840" y="3586817"/>
            <a:ext cx="18964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414372" y="3586817"/>
            <a:ext cx="204094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7218" y="4187785"/>
            <a:ext cx="3446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e.g. France, Germany, Dog etc.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640080" y="4181176"/>
            <a:ext cx="3131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e.g. 1,2,3,0.4,0.6 etc.</a:t>
            </a:r>
            <a:endParaRPr lang="en-US" sz="2000" dirty="0"/>
          </a:p>
        </p:txBody>
      </p:sp>
      <p:cxnSp>
        <p:nvCxnSpPr>
          <p:cNvPr id="26" name="Straight Arrow Connector 25"/>
          <p:cNvCxnSpPr>
            <a:stCxn id="20" idx="3"/>
          </p:cNvCxnSpPr>
          <p:nvPr/>
        </p:nvCxnSpPr>
        <p:spPr>
          <a:xfrm>
            <a:off x="5455315" y="3879205"/>
            <a:ext cx="1966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702603" y="3617594"/>
            <a:ext cx="352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One hot encoding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54767" y="4136646"/>
            <a:ext cx="85344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[0,0,1]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[0,1,0]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[1,0,0]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000687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0" grpId="0"/>
      <p:bldP spid="21" grpId="0"/>
      <p:bldP spid="22" grpId="0"/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Feature Engineering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488505"/>
            <a:ext cx="44381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Properties of a good feature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Obvious, clear meaning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Not sparse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Should be constant over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Should not have outliers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881816" y="2181929"/>
            <a:ext cx="3842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Tips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72649" y="2765504"/>
            <a:ext cx="39294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Always visualize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Pre-process your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Monitor your data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459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75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47000">
              <a:srgbClr val="979C5F"/>
            </a:gs>
            <a:gs pos="100000">
              <a:schemeClr val="accent1">
                <a:lumMod val="75000"/>
              </a:schemeClr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/>
              <a:t>Feature </a:t>
            </a:r>
            <a:r>
              <a:rPr lang="en-US" sz="4800" dirty="0"/>
              <a:t>crosses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908608"/>
            <a:ext cx="3154680" cy="314754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26" name="Picture 2" descr="Blues dots occupy the northeast and southwest quadrants; orange dots occupy the northwest and southeast quadrants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341" y="1908608"/>
            <a:ext cx="3154811" cy="314754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ame drawing as Figure 2, except that a horizontal line breaks the plane. Blue and orange dots are above the line; blue and orange dots are below the lin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293" y="1908608"/>
            <a:ext cx="3161470" cy="314754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3" idx="3"/>
            <a:endCxn id="1026" idx="1"/>
          </p:cNvCxnSpPr>
          <p:nvPr/>
        </p:nvCxnSpPr>
        <p:spPr>
          <a:xfrm>
            <a:off x="3886200" y="3482380"/>
            <a:ext cx="78314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026" idx="3"/>
            <a:endCxn id="1028" idx="1"/>
          </p:cNvCxnSpPr>
          <p:nvPr/>
        </p:nvCxnSpPr>
        <p:spPr>
          <a:xfrm>
            <a:off x="7824152" y="3482380"/>
            <a:ext cx="78314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1520" y="5427537"/>
            <a:ext cx="11037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Feature Cross = Synthetic feature = x</a:t>
            </a:r>
            <a:r>
              <a:rPr lang="en-US" sz="4800" baseline="-25000" dirty="0" smtClean="0"/>
              <a:t>1</a:t>
            </a:r>
            <a:r>
              <a:rPr lang="en-US" sz="4800" dirty="0" smtClean="0"/>
              <a:t>x</a:t>
            </a:r>
            <a:r>
              <a:rPr lang="en-US" sz="4800" baseline="-25000" dirty="0" smtClean="0"/>
              <a:t>2 </a:t>
            </a:r>
            <a:r>
              <a:rPr lang="en-US" sz="4800" dirty="0" smtClean="0"/>
              <a:t> = x</a:t>
            </a:r>
            <a:r>
              <a:rPr lang="en-US" sz="4800" baseline="-25000" dirty="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157601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3" name="AutoShape 2" descr="The loss function for the training set gradually declines. By contrast, the loss function for the validation set declines, but then starts to rise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24" y="1535352"/>
            <a:ext cx="9900752" cy="443872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5147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46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5416" y="5955957"/>
            <a:ext cx="2570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Rohan Saha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5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L2 Regularization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79" y="3166130"/>
            <a:ext cx="7515129" cy="7089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98" y="2103120"/>
            <a:ext cx="8499492" cy="6505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023" y="4511040"/>
            <a:ext cx="11064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Large lambda – Simple model but under fitting may occur.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Small lambda – Complex model and risk of overfitting (less generalization capability).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77062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48000">
              <a:srgbClr val="7030A0"/>
            </a:gs>
            <a:gs pos="100000">
              <a:schemeClr val="bg1"/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Time to code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77" y="2012925"/>
            <a:ext cx="4442646" cy="371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60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983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Google </a:t>
            </a:r>
            <a:r>
              <a:rPr lang="en-US" dirty="0" err="1" smtClean="0"/>
              <a:t>Colaboratory</a:t>
            </a:r>
            <a:endParaRPr lang="en-US" dirty="0"/>
          </a:p>
        </p:txBody>
      </p:sp>
      <p:sp>
        <p:nvSpPr>
          <p:cNvPr id="3" name="AutoShape 2" descr="Image result for google cola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30" y="2452688"/>
            <a:ext cx="2933700" cy="156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2520" y="1965008"/>
            <a:ext cx="5349240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Project by Google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Open source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Similar to </a:t>
            </a:r>
            <a:r>
              <a:rPr lang="en-US" sz="3200" dirty="0" err="1" smtClean="0"/>
              <a:t>Jupyter</a:t>
            </a:r>
            <a:r>
              <a:rPr lang="en-US" sz="3200" dirty="0" smtClean="0"/>
              <a:t> notebook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Web-based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Pre-installed with libraries</a:t>
            </a:r>
          </a:p>
        </p:txBody>
      </p:sp>
    </p:spTree>
    <p:extLst>
      <p:ext uri="{BB962C8B-B14F-4D97-AF65-F5344CB8AC3E}">
        <p14:creationId xmlns:p14="http://schemas.microsoft.com/office/powerpoint/2010/main" val="3201775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3.amazonaws.com/keras.io/img/keras-logo-2018-large-12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366395"/>
            <a:ext cx="3855720" cy="111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41120" y="2133600"/>
            <a:ext cx="97840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Allows for easy and fast </a:t>
            </a:r>
            <a:r>
              <a:rPr lang="en-US" sz="2800" dirty="0" smtClean="0"/>
              <a:t>prototyping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Supports both convolutional networks and recurrent </a:t>
            </a:r>
            <a:r>
              <a:rPr lang="en-US" sz="2800" dirty="0" smtClean="0"/>
              <a:t>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Runs seamlessly on CPU and </a:t>
            </a:r>
            <a:r>
              <a:rPr lang="en-US" sz="2800" dirty="0" smtClean="0"/>
              <a:t>GPU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Keras</a:t>
            </a:r>
            <a:r>
              <a:rPr lang="en-US" sz="2800" dirty="0"/>
              <a:t> is a high-level neural networks API, written in Python and capable of running on top of </a:t>
            </a:r>
            <a:r>
              <a:rPr lang="en-US" sz="2800" dirty="0" err="1">
                <a:hlinkClick r:id="rId3"/>
              </a:rPr>
              <a:t>TensorFlow</a:t>
            </a:r>
            <a:r>
              <a:rPr lang="en-US" sz="2800" dirty="0"/>
              <a:t>, </a:t>
            </a:r>
            <a:r>
              <a:rPr lang="en-US" sz="2800" dirty="0">
                <a:hlinkClick r:id="rId4"/>
              </a:rPr>
              <a:t>CNTK</a:t>
            </a:r>
            <a:r>
              <a:rPr lang="en-US" sz="2800" dirty="0"/>
              <a:t>, or </a:t>
            </a:r>
            <a:r>
              <a:rPr lang="en-US" sz="2800" dirty="0" err="1" smtClean="0">
                <a:hlinkClick r:id="rId5"/>
              </a:rPr>
              <a:t>Theano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9946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Why Machine learning?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018" y="3215842"/>
            <a:ext cx="3867150" cy="2628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5320" y="4530292"/>
            <a:ext cx="6156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Identify 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Automate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Solve un-programmable tasks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4587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It changes how you think.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75611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83920" y="19129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Various disciplines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84202821"/>
              </p:ext>
            </p:extLst>
          </p:nvPr>
        </p:nvGraphicFramePr>
        <p:xfrm>
          <a:off x="-3641725" y="1236345"/>
          <a:ext cx="13547725" cy="5514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758940" y="1714481"/>
            <a:ext cx="4526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Don’t worry, you don’t need to know everything.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40" y="3479482"/>
            <a:ext cx="47625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4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 smtClean="0"/>
              <a:t>Framing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651022" y="1690688"/>
            <a:ext cx="44787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Supervised Learning</a:t>
            </a: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Elbow Connector 7"/>
          <p:cNvCxnSpPr>
            <a:stCxn id="4" idx="2"/>
          </p:cNvCxnSpPr>
          <p:nvPr/>
        </p:nvCxnSpPr>
        <p:spPr>
          <a:xfrm rot="16200000" flipH="1">
            <a:off x="3138040" y="2150952"/>
            <a:ext cx="561499" cy="10567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947161" y="2679323"/>
            <a:ext cx="12666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Arrow Connector 10"/>
          <p:cNvCxnSpPr>
            <a:stCxn id="9" idx="3"/>
            <a:endCxn id="13" idx="1"/>
          </p:cNvCxnSpPr>
          <p:nvPr/>
        </p:nvCxnSpPr>
        <p:spPr>
          <a:xfrm flipV="1">
            <a:off x="5213853" y="2971710"/>
            <a:ext cx="852575" cy="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661350" y="3834910"/>
            <a:ext cx="23171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Provide Data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66428" y="2679322"/>
            <a:ext cx="150695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Arrow Connector 14"/>
          <p:cNvCxnSpPr>
            <a:stCxn id="12" idx="0"/>
            <a:endCxn id="13" idx="2"/>
          </p:cNvCxnSpPr>
          <p:nvPr/>
        </p:nvCxnSpPr>
        <p:spPr>
          <a:xfrm flipH="1" flipV="1">
            <a:off x="6819904" y="3264097"/>
            <a:ext cx="1" cy="5708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333556" y="2679322"/>
            <a:ext cx="135909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548052" y="2971709"/>
            <a:ext cx="66878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26278" y="4828163"/>
            <a:ext cx="18197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Song Std L" panose="02020300000000000000" pitchFamily="18" charset="-128"/>
                <a:ea typeface="Adobe Song Std L" panose="02020300000000000000" pitchFamily="18" charset="-128"/>
              </a:rPr>
              <a:t>Example -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26583" y="4927997"/>
            <a:ext cx="5590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row in the dataset   (Features, Labels)</a:t>
            </a:r>
            <a:endParaRPr lang="en-US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839" y="3934866"/>
            <a:ext cx="38100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335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2" grpId="0"/>
      <p:bldP spid="13" grpId="0"/>
      <p:bldP spid="19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Descending into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5360" y="1690688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Linear Regression = Curve fitting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3" y="2399901"/>
            <a:ext cx="5713674" cy="394046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260" y="2399901"/>
            <a:ext cx="4191000" cy="1095375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5400000" scaled="1"/>
          </a:gradFill>
          <a:effectLst>
            <a:glow rad="1054100">
              <a:srgbClr val="00B0F0">
                <a:alpha val="17000"/>
              </a:srgbClr>
            </a:glow>
            <a:softEdge rad="0"/>
          </a:effectLst>
        </p:spPr>
      </p:pic>
      <p:sp>
        <p:nvSpPr>
          <p:cNvPr id="6" name="Rectangle 5"/>
          <p:cNvSpPr/>
          <p:nvPr/>
        </p:nvSpPr>
        <p:spPr>
          <a:xfrm>
            <a:off x="7202591" y="4796135"/>
            <a:ext cx="38523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loss?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0307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Loss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9297"/>
            <a:ext cx="6162828" cy="9725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28" y="3265169"/>
            <a:ext cx="6096000" cy="9779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21924" y="2485548"/>
            <a:ext cx="2259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Reduce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7269480" y="2485548"/>
            <a:ext cx="1552444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</p:cNvCxnSpPr>
          <p:nvPr/>
        </p:nvCxnSpPr>
        <p:spPr>
          <a:xfrm flipH="1">
            <a:off x="7269480" y="2947213"/>
            <a:ext cx="1552444" cy="794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713599" y="4908708"/>
            <a:ext cx="676480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h</a:t>
            </a:r>
            <a:r>
              <a:rPr lang="en-US" sz="4800" b="0" cap="none" spc="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ow do you reduce it?</a:t>
            </a:r>
            <a:endParaRPr lang="en-US" sz="4800" b="0" cap="none" spc="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079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bg1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3" y="2178990"/>
            <a:ext cx="10058400" cy="3975271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Compute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07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 visual approach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31" y="1690688"/>
            <a:ext cx="6662057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77200" y="2511326"/>
            <a:ext cx="304800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7030A0"/>
                </a:solidFill>
              </a:rPr>
              <a:t>Learning Rate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7030A0"/>
                </a:solidFill>
              </a:rPr>
              <a:t>Parameters (W)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7030A0"/>
                </a:solidFill>
              </a:rPr>
              <a:t>J(W)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7030A0"/>
                </a:solidFill>
              </a:rPr>
              <a:t>Loss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25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330</Words>
  <Application>Microsoft Office PowerPoint</Application>
  <PresentationFormat>Widescreen</PresentationFormat>
  <Paragraphs>95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Adobe Song Std L</vt:lpstr>
      <vt:lpstr>Arial</vt:lpstr>
      <vt:lpstr>Calibri</vt:lpstr>
      <vt:lpstr>Calibri Light</vt:lpstr>
      <vt:lpstr>Office Theme</vt:lpstr>
      <vt:lpstr>PowerPoint Presentation</vt:lpstr>
      <vt:lpstr>PowerPoint Presentation</vt:lpstr>
      <vt:lpstr>Why Machine learning?</vt:lpstr>
      <vt:lpstr>Various disciplines</vt:lpstr>
      <vt:lpstr>Framing</vt:lpstr>
      <vt:lpstr>Descending into ML</vt:lpstr>
      <vt:lpstr>Loss</vt:lpstr>
      <vt:lpstr>Compute gradient</vt:lpstr>
      <vt:lpstr>A visual approach</vt:lpstr>
      <vt:lpstr>PowerPoint Presentation</vt:lpstr>
      <vt:lpstr>Generalization</vt:lpstr>
      <vt:lpstr>Training and Test Set</vt:lpstr>
      <vt:lpstr>Break Time (15 minutes)</vt:lpstr>
      <vt:lpstr>Validation</vt:lpstr>
      <vt:lpstr>Workflow</vt:lpstr>
      <vt:lpstr>Representation</vt:lpstr>
      <vt:lpstr>Feature Engineering</vt:lpstr>
      <vt:lpstr>Feature crosses</vt:lpstr>
      <vt:lpstr>Regularization</vt:lpstr>
      <vt:lpstr>L2 Regularization</vt:lpstr>
      <vt:lpstr>Time to code</vt:lpstr>
      <vt:lpstr>Google Colaboratory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Rohan Saha</dc:creator>
  <cp:lastModifiedBy>Rohan Saha</cp:lastModifiedBy>
  <cp:revision>194</cp:revision>
  <dcterms:created xsi:type="dcterms:W3CDTF">2018-11-19T14:49:43Z</dcterms:created>
  <dcterms:modified xsi:type="dcterms:W3CDTF">2018-11-24T08:48:47Z</dcterms:modified>
</cp:coreProperties>
</file>